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3.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4.xml" ContentType="application/vnd.openxmlformats-officedocument.theme+xml"/>
  <Override PartName="/ppt/slideLayouts/slideLayout1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5" r:id="rId1"/>
    <p:sldMasterId id="2147483680" r:id="rId2"/>
    <p:sldMasterId id="2147483699" r:id="rId3"/>
    <p:sldMasterId id="2147483686" r:id="rId4"/>
    <p:sldMasterId id="2147483712" r:id="rId5"/>
  </p:sldMasterIdLst>
  <p:notesMasterIdLst>
    <p:notesMasterId r:id="rId28"/>
  </p:notesMasterIdLst>
  <p:handoutMasterIdLst>
    <p:handoutMasterId r:id="rId29"/>
  </p:handoutMasterIdLst>
  <p:sldIdLst>
    <p:sldId id="259" r:id="rId6"/>
    <p:sldId id="280" r:id="rId7"/>
    <p:sldId id="262" r:id="rId8"/>
    <p:sldId id="281" r:id="rId9"/>
    <p:sldId id="282" r:id="rId10"/>
    <p:sldId id="265" r:id="rId11"/>
    <p:sldId id="283" r:id="rId12"/>
    <p:sldId id="284" r:id="rId13"/>
    <p:sldId id="268" r:id="rId14"/>
    <p:sldId id="260" r:id="rId15"/>
    <p:sldId id="264" r:id="rId16"/>
    <p:sldId id="263" r:id="rId17"/>
    <p:sldId id="285" r:id="rId18"/>
    <p:sldId id="267" r:id="rId19"/>
    <p:sldId id="286" r:id="rId20"/>
    <p:sldId id="276" r:id="rId21"/>
    <p:sldId id="287" r:id="rId22"/>
    <p:sldId id="288" r:id="rId23"/>
    <p:sldId id="289" r:id="rId24"/>
    <p:sldId id="277" r:id="rId25"/>
    <p:sldId id="273" r:id="rId26"/>
    <p:sldId id="269"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55D0C"/>
    <a:srgbClr val="DD672F"/>
    <a:srgbClr val="89B945"/>
    <a:srgbClr val="FF4343"/>
    <a:srgbClr val="326B3A"/>
    <a:srgbClr val="43963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5660" autoAdjust="0"/>
  </p:normalViewPr>
  <p:slideViewPr>
    <p:cSldViewPr snapToGrid="0">
      <p:cViewPr varScale="1">
        <p:scale>
          <a:sx n="67" d="100"/>
          <a:sy n="67" d="100"/>
        </p:scale>
        <p:origin x="1920" y="60"/>
      </p:cViewPr>
      <p:guideLst/>
    </p:cSldViewPr>
  </p:slideViewPr>
  <p:notesTextViewPr>
    <p:cViewPr>
      <p:scale>
        <a:sx n="1" d="1"/>
        <a:sy n="1" d="1"/>
      </p:scale>
      <p:origin x="0" y="0"/>
    </p:cViewPr>
  </p:notesTextViewPr>
  <p:notesViewPr>
    <p:cSldViewPr snapToGrid="0">
      <p:cViewPr varScale="1">
        <p:scale>
          <a:sx n="66" d="100"/>
          <a:sy n="66" d="100"/>
        </p:scale>
        <p:origin x="3134" y="22"/>
      </p:cViewPr>
      <p:guideLst/>
    </p:cSldViewPr>
  </p:notesViewPr>
  <p:gridSpacing cx="76200" cy="76200"/>
</p:viewPr>
</file>

<file path=ppt/_rels/presentation.xml.rels>&#65279;<?xml version="1.0" encoding="utf-8"?><Relationships xmlns="http://schemas.openxmlformats.org/package/2006/relationships"><Relationship Type="http://schemas.openxmlformats.org/officeDocument/2006/relationships/slide" Target="slides/slide8.xml" Id="rId13" /><Relationship Type="http://schemas.openxmlformats.org/officeDocument/2006/relationships/slide" Target="slides/slide13.xml" Id="rId18" /><Relationship Type="http://schemas.openxmlformats.org/officeDocument/2006/relationships/slide" Target="slides/slide21.xml" Id="rId26" /><Relationship Type="http://schemas.openxmlformats.org/officeDocument/2006/relationships/slideMaster" Target="slideMasters/slideMaster3.xml" Id="rId3" /><Relationship Type="http://schemas.openxmlformats.org/officeDocument/2006/relationships/slide" Target="slides/slide16.xml" Id="rId21" /><Relationship Type="http://schemas.openxmlformats.org/officeDocument/2006/relationships/slide" Target="slides/slide2.xml" Id="rId7" /><Relationship Type="http://schemas.openxmlformats.org/officeDocument/2006/relationships/slide" Target="slides/slide7.xml" Id="rId12" /><Relationship Type="http://schemas.openxmlformats.org/officeDocument/2006/relationships/slide" Target="slides/slide12.xml" Id="rId17" /><Relationship Type="http://schemas.openxmlformats.org/officeDocument/2006/relationships/slide" Target="slides/slide20.xml" Id="rId25" /><Relationship Type="http://schemas.openxmlformats.org/officeDocument/2006/relationships/tableStyles" Target="tableStyles.xml" Id="rId33" /><Relationship Type="http://schemas.openxmlformats.org/officeDocument/2006/relationships/slideMaster" Target="slideMasters/slideMaster2.xml" Id="rId2" /><Relationship Type="http://schemas.openxmlformats.org/officeDocument/2006/relationships/slide" Target="slides/slide11.xml" Id="rId16" /><Relationship Type="http://schemas.openxmlformats.org/officeDocument/2006/relationships/slide" Target="slides/slide15.xml" Id="rId20" /><Relationship Type="http://schemas.openxmlformats.org/officeDocument/2006/relationships/handoutMaster" Target="handoutMasters/handoutMaster1.xml" Id="rId29" /><Relationship Type="http://schemas.openxmlformats.org/officeDocument/2006/relationships/slideMaster" Target="slideMasters/slideMaster1.xml" Id="rId1" /><Relationship Type="http://schemas.openxmlformats.org/officeDocument/2006/relationships/slide" Target="slides/slide1.xml" Id="rId6" /><Relationship Type="http://schemas.openxmlformats.org/officeDocument/2006/relationships/slide" Target="slides/slide6.xml" Id="rId11" /><Relationship Type="http://schemas.openxmlformats.org/officeDocument/2006/relationships/slide" Target="slides/slide19.xml" Id="rId24" /><Relationship Type="http://schemas.openxmlformats.org/officeDocument/2006/relationships/theme" Target="theme/theme1.xml" Id="rId32" /><Relationship Type="http://schemas.openxmlformats.org/officeDocument/2006/relationships/slideMaster" Target="slideMasters/slideMaster5.xml" Id="rId5" /><Relationship Type="http://schemas.openxmlformats.org/officeDocument/2006/relationships/slide" Target="slides/slide10.xml" Id="rId15" /><Relationship Type="http://schemas.openxmlformats.org/officeDocument/2006/relationships/slide" Target="slides/slide18.xml" Id="rId23" /><Relationship Type="http://schemas.openxmlformats.org/officeDocument/2006/relationships/notesMaster" Target="notesMasters/notesMaster1.xml" Id="rId28" /><Relationship Type="http://schemas.openxmlformats.org/officeDocument/2006/relationships/slide" Target="slides/slide5.xml" Id="rId10" /><Relationship Type="http://schemas.openxmlformats.org/officeDocument/2006/relationships/slide" Target="slides/slide14.xml" Id="rId19" /><Relationship Type="http://schemas.openxmlformats.org/officeDocument/2006/relationships/viewProps" Target="viewProps.xml" Id="rId31" /><Relationship Type="http://schemas.openxmlformats.org/officeDocument/2006/relationships/slideMaster" Target="slideMasters/slideMaster4.xml" Id="rId4" /><Relationship Type="http://schemas.openxmlformats.org/officeDocument/2006/relationships/slide" Target="slides/slide4.xml" Id="rId9" /><Relationship Type="http://schemas.openxmlformats.org/officeDocument/2006/relationships/slide" Target="slides/slide9.xml" Id="rId14" /><Relationship Type="http://schemas.openxmlformats.org/officeDocument/2006/relationships/slide" Target="slides/slide17.xml" Id="rId22" /><Relationship Type="http://schemas.openxmlformats.org/officeDocument/2006/relationships/slide" Target="slides/slide22.xml" Id="rId27" /><Relationship Type="http://schemas.openxmlformats.org/officeDocument/2006/relationships/presProps" Target="presProps.xml" Id="rId30" /><Relationship Type="http://schemas.openxmlformats.org/officeDocument/2006/relationships/slide" Target="slides/slide3.xml" Id="rId8" /><Relationship Type="http://schemas.openxmlformats.org/officeDocument/2006/relationships/customXml" Target="/customXML/item.xml" Id="imanage.xml" /></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2E2D626-5128-42D5-AB5B-396EF633E6E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45EC315-73E2-4080-A50C-FDD3A1E12D6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4B9F24F-611E-4539-9000-D066D8E0CE9F}" type="datetimeFigureOut">
              <a:rPr lang="en-US" smtClean="0"/>
              <a:t>9/15/2026</a:t>
            </a:fld>
            <a:endParaRPr lang="en-US"/>
          </a:p>
        </p:txBody>
      </p:sp>
      <p:sp>
        <p:nvSpPr>
          <p:cNvPr id="4" name="Footer Placeholder 3">
            <a:extLst>
              <a:ext uri="{FF2B5EF4-FFF2-40B4-BE49-F238E27FC236}">
                <a16:creationId xmlns:a16="http://schemas.microsoft.com/office/drawing/2014/main" id="{84E2E0C6-359D-48EA-AF92-B2B9C22BA51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AAC56F1-82A8-4A39-BD58-14EA9B0328B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43D01FE-F622-47DB-9A9C-B78E86CAB3E7}" type="slidenum">
              <a:rPr lang="en-US" smtClean="0"/>
              <a:t>‹#›</a:t>
            </a:fld>
            <a:endParaRPr lang="en-US"/>
          </a:p>
        </p:txBody>
      </p:sp>
    </p:spTree>
    <p:extLst>
      <p:ext uri="{BB962C8B-B14F-4D97-AF65-F5344CB8AC3E}">
        <p14:creationId xmlns:p14="http://schemas.microsoft.com/office/powerpoint/2010/main" val="3253385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2F11A9-EC32-4AB4-A9AF-3214691A6C7B}" type="datetimeFigureOut">
              <a:rPr lang="en-US" smtClean="0"/>
              <a:t>9/15/2026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62DF31-0D3E-4AB3-A532-3307CDAADB74}" type="slidenum">
              <a:rPr lang="en-US" smtClean="0"/>
              <a:t>‹#›</a:t>
            </a:fld>
            <a:endParaRPr lang="en-US"/>
          </a:p>
        </p:txBody>
      </p:sp>
    </p:spTree>
    <p:extLst>
      <p:ext uri="{BB962C8B-B14F-4D97-AF65-F5344CB8AC3E}">
        <p14:creationId xmlns:p14="http://schemas.microsoft.com/office/powerpoint/2010/main" val="1001421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g"/><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1.jp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2.jp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No Imag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41581327-42E8-A03F-9FC4-2168B118CFA9}"/>
              </a:ext>
            </a:extLst>
          </p:cNvPr>
          <p:cNvSpPr>
            <a:spLocks noGrp="1"/>
          </p:cNvSpPr>
          <p:nvPr>
            <p:ph type="subTitle" idx="1"/>
          </p:nvPr>
        </p:nvSpPr>
        <p:spPr>
          <a:xfrm>
            <a:off x="4644570" y="3602038"/>
            <a:ext cx="6850743" cy="1655762"/>
          </a:xfrm>
        </p:spPr>
        <p:txBody>
          <a:bodyPr>
            <a:normAutofit/>
          </a:bodyPr>
          <a:lstStyle>
            <a:lvl1pPr marL="0" indent="0" algn="l">
              <a:lnSpc>
                <a:spcPct val="100000"/>
              </a:lnSpc>
              <a:buNone/>
              <a:defRPr sz="2000" b="1">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4" name="Graphic 3">
            <a:extLst>
              <a:ext uri="{FF2B5EF4-FFF2-40B4-BE49-F238E27FC236}">
                <a16:creationId xmlns:a16="http://schemas.microsoft.com/office/drawing/2014/main" id="{476C4268-88FC-A50F-2396-07398160D01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296464" y="5937465"/>
            <a:ext cx="1708722" cy="711967"/>
          </a:xfrm>
          <a:prstGeom prst="rect">
            <a:avLst/>
          </a:prstGeom>
        </p:spPr>
      </p:pic>
      <p:sp>
        <p:nvSpPr>
          <p:cNvPr id="9" name="Slide Number Placeholder 8">
            <a:extLst>
              <a:ext uri="{FF2B5EF4-FFF2-40B4-BE49-F238E27FC236}">
                <a16:creationId xmlns:a16="http://schemas.microsoft.com/office/drawing/2014/main" id="{A6634FBD-2DB4-40F4-376F-2862A21AF9BA}"/>
              </a:ext>
            </a:extLst>
          </p:cNvPr>
          <p:cNvSpPr>
            <a:spLocks noGrp="1"/>
          </p:cNvSpPr>
          <p:nvPr>
            <p:ph type="sldNum" sz="quarter" idx="10"/>
          </p:nvPr>
        </p:nvSpPr>
        <p:spPr>
          <a:xfrm>
            <a:off x="7557977" y="6356351"/>
            <a:ext cx="2743200" cy="349250"/>
          </a:xfrm>
          <a:prstGeom prst="rect">
            <a:avLst/>
          </a:prstGeom>
        </p:spPr>
        <p:txBody>
          <a:bodyPr/>
          <a:lstStyle/>
          <a:p>
            <a:fld id="{846FC881-3E6C-4901-B466-24892ACA5BB0}" type="slidenum">
              <a:rPr lang="en-US" smtClean="0"/>
              <a:t>‹#›</a:t>
            </a:fld>
            <a:endParaRPr lang="en-US" dirty="0"/>
          </a:p>
        </p:txBody>
      </p:sp>
      <p:sp>
        <p:nvSpPr>
          <p:cNvPr id="10" name="Title 9">
            <a:extLst>
              <a:ext uri="{FF2B5EF4-FFF2-40B4-BE49-F238E27FC236}">
                <a16:creationId xmlns:a16="http://schemas.microsoft.com/office/drawing/2014/main" id="{1F14F218-CFD6-0457-DB8A-73E9E715EC1A}"/>
              </a:ext>
            </a:extLst>
          </p:cNvPr>
          <p:cNvSpPr>
            <a:spLocks noGrp="1"/>
          </p:cNvSpPr>
          <p:nvPr>
            <p:ph type="title"/>
          </p:nvPr>
        </p:nvSpPr>
        <p:spPr/>
        <p:txBody>
          <a:bodyPr/>
          <a:lstStyle>
            <a:lvl1pPr>
              <a:lnSpc>
                <a:spcPct val="100000"/>
              </a:lnSpc>
              <a:defRPr/>
            </a:lvl1pPr>
          </a:lstStyle>
          <a:p>
            <a:r>
              <a:rPr lang="en-US"/>
              <a:t>Click to edit Master title style</a:t>
            </a:r>
            <a:endParaRPr lang="en-US" dirty="0"/>
          </a:p>
        </p:txBody>
      </p:sp>
      <p:sp>
        <p:nvSpPr>
          <p:cNvPr id="2" name="TextBox 1">
            <a:extLst>
              <a:ext uri="{FF2B5EF4-FFF2-40B4-BE49-F238E27FC236}">
                <a16:creationId xmlns:a16="http://schemas.microsoft.com/office/drawing/2014/main" id="{095E5400-B739-7DB9-3B4D-3B78186FDC8F}"/>
              </a:ext>
            </a:extLst>
          </p:cNvPr>
          <p:cNvSpPr txBox="1"/>
          <p:nvPr userDrawn="1"/>
        </p:nvSpPr>
        <p:spPr>
          <a:xfrm>
            <a:off x="3713192" y="6574083"/>
            <a:ext cx="6096000" cy="246221"/>
          </a:xfrm>
          <a:prstGeom prst="rect">
            <a:avLst/>
          </a:prstGeom>
          <a:noFill/>
        </p:spPr>
        <p:txBody>
          <a:bodyPr wrap="square">
            <a:spAutoFit/>
          </a:bodyPr>
          <a:lstStyle/>
          <a:p>
            <a:pPr algn="l"/>
            <a:r>
              <a:rPr lang="en-US" sz="1000" dirty="0">
                <a:solidFill>
                  <a:schemeClr val="bg1">
                    <a:lumMod val="85000"/>
                  </a:schemeClr>
                </a:solidFill>
                <a:latin typeface="Segoe UI" panose="020B0502040204020203" pitchFamily="34" charset="0"/>
                <a:cs typeface="Segoe UI" panose="020B0502040204020203" pitchFamily="34" charset="0"/>
              </a:rPr>
              <a:t>© 2026 Fox Rothschild</a:t>
            </a:r>
          </a:p>
        </p:txBody>
      </p:sp>
    </p:spTree>
    <p:extLst>
      <p:ext uri="{BB962C8B-B14F-4D97-AF65-F5344CB8AC3E}">
        <p14:creationId xmlns:p14="http://schemas.microsoft.com/office/powerpoint/2010/main" val="358272413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 No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41581327-42E8-A03F-9FC4-2168B118CFA9}"/>
              </a:ext>
            </a:extLst>
          </p:cNvPr>
          <p:cNvSpPr>
            <a:spLocks noGrp="1"/>
          </p:cNvSpPr>
          <p:nvPr>
            <p:ph type="subTitle" idx="1"/>
          </p:nvPr>
        </p:nvSpPr>
        <p:spPr>
          <a:xfrm>
            <a:off x="2278743" y="3602038"/>
            <a:ext cx="9216569" cy="1655762"/>
          </a:xfrm>
        </p:spPr>
        <p:txBody>
          <a:bodyPr>
            <a:normAutofit/>
          </a:bodyPr>
          <a:lstStyle>
            <a:lvl1pPr marL="0" indent="0" algn="l">
              <a:buNone/>
              <a:defRPr sz="2000" b="1">
                <a:solidFill>
                  <a:srgbClr val="89B94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9" name="Slide Number Placeholder 8">
            <a:extLst>
              <a:ext uri="{FF2B5EF4-FFF2-40B4-BE49-F238E27FC236}">
                <a16:creationId xmlns:a16="http://schemas.microsoft.com/office/drawing/2014/main" id="{A6634FBD-2DB4-40F4-376F-2862A21AF9BA}"/>
              </a:ext>
            </a:extLst>
          </p:cNvPr>
          <p:cNvSpPr>
            <a:spLocks noGrp="1"/>
          </p:cNvSpPr>
          <p:nvPr>
            <p:ph type="sldNum" sz="quarter" idx="10"/>
          </p:nvPr>
        </p:nvSpPr>
        <p:spPr>
          <a:xfrm>
            <a:off x="7557977" y="6356351"/>
            <a:ext cx="2743200" cy="349250"/>
          </a:xfrm>
          <a:prstGeom prst="rect">
            <a:avLst/>
          </a:prstGeom>
        </p:spPr>
        <p:txBody>
          <a:bodyPr/>
          <a:lstStyle/>
          <a:p>
            <a:fld id="{846FC881-3E6C-4901-B466-24892ACA5BB0}" type="slidenum">
              <a:rPr lang="en-US" smtClean="0"/>
              <a:t>‹#›</a:t>
            </a:fld>
            <a:endParaRPr lang="en-US" dirty="0"/>
          </a:p>
        </p:txBody>
      </p:sp>
      <p:sp>
        <p:nvSpPr>
          <p:cNvPr id="10" name="Title 9">
            <a:extLst>
              <a:ext uri="{FF2B5EF4-FFF2-40B4-BE49-F238E27FC236}">
                <a16:creationId xmlns:a16="http://schemas.microsoft.com/office/drawing/2014/main" id="{1F14F218-CFD6-0457-DB8A-73E9E715EC1A}"/>
              </a:ext>
            </a:extLst>
          </p:cNvPr>
          <p:cNvSpPr>
            <a:spLocks noGrp="1"/>
          </p:cNvSpPr>
          <p:nvPr>
            <p:ph type="title"/>
          </p:nvPr>
        </p:nvSpPr>
        <p:spPr>
          <a:xfrm>
            <a:off x="2278744" y="1123472"/>
            <a:ext cx="9216570" cy="1325563"/>
          </a:xfrm>
        </p:spPr>
        <p:txBody>
          <a:bodyPr/>
          <a:lstStyle>
            <a:lvl1pPr>
              <a:defRPr>
                <a:solidFill>
                  <a:schemeClr val="bg1"/>
                </a:solidFill>
              </a:defRPr>
            </a:lvl1pPr>
          </a:lstStyle>
          <a:p>
            <a:r>
              <a:rPr lang="en-US"/>
              <a:t>Click to edit Master title style</a:t>
            </a:r>
            <a:endParaRPr lang="en-US" dirty="0"/>
          </a:p>
        </p:txBody>
      </p:sp>
      <p:sp>
        <p:nvSpPr>
          <p:cNvPr id="2" name="TextBox 1">
            <a:extLst>
              <a:ext uri="{FF2B5EF4-FFF2-40B4-BE49-F238E27FC236}">
                <a16:creationId xmlns:a16="http://schemas.microsoft.com/office/drawing/2014/main" id="{095E5400-B739-7DB9-3B4D-3B78186FDC8F}"/>
              </a:ext>
            </a:extLst>
          </p:cNvPr>
          <p:cNvSpPr txBox="1"/>
          <p:nvPr userDrawn="1"/>
        </p:nvSpPr>
        <p:spPr>
          <a:xfrm>
            <a:off x="1890823" y="6574083"/>
            <a:ext cx="6096000" cy="246221"/>
          </a:xfrm>
          <a:prstGeom prst="rect">
            <a:avLst/>
          </a:prstGeom>
          <a:noFill/>
        </p:spPr>
        <p:txBody>
          <a:bodyPr wrap="square">
            <a:spAutoFit/>
          </a:bodyPr>
          <a:lstStyle/>
          <a:p>
            <a:pPr algn="l"/>
            <a:r>
              <a:rPr lang="en-US" sz="1000" dirty="0">
                <a:solidFill>
                  <a:schemeClr val="bg1">
                    <a:lumMod val="85000"/>
                  </a:schemeClr>
                </a:solidFill>
                <a:latin typeface="Segoe UI" panose="020B0502040204020203" pitchFamily="34" charset="0"/>
                <a:cs typeface="Segoe UI" panose="020B0502040204020203" pitchFamily="34" charset="0"/>
              </a:rPr>
              <a:t>© 2026 Fox Rothschild</a:t>
            </a:r>
          </a:p>
        </p:txBody>
      </p:sp>
      <p:pic>
        <p:nvPicPr>
          <p:cNvPr id="5" name="Graphic 4">
            <a:extLst>
              <a:ext uri="{FF2B5EF4-FFF2-40B4-BE49-F238E27FC236}">
                <a16:creationId xmlns:a16="http://schemas.microsoft.com/office/drawing/2014/main" id="{2BCB4D66-1FEA-D556-EDBF-33412B4DAE48}"/>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87840" y="5934075"/>
            <a:ext cx="1717347" cy="722376"/>
          </a:xfrm>
          <a:prstGeom prst="rect">
            <a:avLst/>
          </a:prstGeom>
        </p:spPr>
      </p:pic>
    </p:spTree>
    <p:extLst>
      <p:ext uri="{BB962C8B-B14F-4D97-AF65-F5344CB8AC3E}">
        <p14:creationId xmlns:p14="http://schemas.microsoft.com/office/powerpoint/2010/main" val="647949827"/>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With Image">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1E02886-2040-042E-E863-5303CB36D91C}"/>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p:blipFill>
        <p:spPr>
          <a:xfrm>
            <a:off x="-1524" y="0"/>
            <a:ext cx="12195048" cy="6858000"/>
          </a:xfrm>
          <a:prstGeom prst="rect">
            <a:avLst/>
          </a:prstGeom>
        </p:spPr>
      </p:pic>
      <p:sp>
        <p:nvSpPr>
          <p:cNvPr id="12" name="Picture Placeholder 11">
            <a:extLst>
              <a:ext uri="{FF2B5EF4-FFF2-40B4-BE49-F238E27FC236}">
                <a16:creationId xmlns:a16="http://schemas.microsoft.com/office/drawing/2014/main" id="{739E0D4B-78A5-CB5A-6AB0-BC8D4971FEC9}"/>
              </a:ext>
            </a:extLst>
          </p:cNvPr>
          <p:cNvSpPr>
            <a:spLocks noGrp="1"/>
          </p:cNvSpPr>
          <p:nvPr>
            <p:ph type="pic" sz="quarter" idx="13" hasCustomPrompt="1"/>
          </p:nvPr>
        </p:nvSpPr>
        <p:spPr>
          <a:xfrm>
            <a:off x="-32773" y="-12701"/>
            <a:ext cx="4663090" cy="6882606"/>
          </a:xfrm>
          <a:custGeom>
            <a:avLst/>
            <a:gdLst>
              <a:gd name="connsiteX0" fmla="*/ 0 w 5286375"/>
              <a:gd name="connsiteY0" fmla="*/ 0 h 6858000"/>
              <a:gd name="connsiteX1" fmla="*/ 4519252 w 5286375"/>
              <a:gd name="connsiteY1" fmla="*/ 0 h 6858000"/>
              <a:gd name="connsiteX2" fmla="*/ 4559919 w 5286375"/>
              <a:gd name="connsiteY2" fmla="*/ 124266 h 6858000"/>
              <a:gd name="connsiteX3" fmla="*/ 4628445 w 5286375"/>
              <a:gd name="connsiteY3" fmla="*/ 587022 h 6858000"/>
              <a:gd name="connsiteX4" fmla="*/ 4628445 w 5286375"/>
              <a:gd name="connsiteY4" fmla="*/ 1241778 h 6858000"/>
              <a:gd name="connsiteX5" fmla="*/ 4504268 w 5286375"/>
              <a:gd name="connsiteY5" fmla="*/ 2043289 h 6858000"/>
              <a:gd name="connsiteX6" fmla="*/ 4301068 w 5286375"/>
              <a:gd name="connsiteY6" fmla="*/ 2856089 h 6858000"/>
              <a:gd name="connsiteX7" fmla="*/ 4109157 w 5286375"/>
              <a:gd name="connsiteY7" fmla="*/ 3567289 h 6858000"/>
              <a:gd name="connsiteX8" fmla="*/ 3951112 w 5286375"/>
              <a:gd name="connsiteY8" fmla="*/ 4470400 h 6858000"/>
              <a:gd name="connsiteX9" fmla="*/ 4030134 w 5286375"/>
              <a:gd name="connsiteY9" fmla="*/ 5046133 h 6858000"/>
              <a:gd name="connsiteX10" fmla="*/ 4425245 w 5286375"/>
              <a:gd name="connsiteY10" fmla="*/ 5915378 h 6858000"/>
              <a:gd name="connsiteX11" fmla="*/ 4809068 w 5286375"/>
              <a:gd name="connsiteY11" fmla="*/ 6502400 h 6858000"/>
              <a:gd name="connsiteX12" fmla="*/ 5263887 w 5286375"/>
              <a:gd name="connsiteY12" fmla="*/ 6792648 h 6858000"/>
              <a:gd name="connsiteX13" fmla="*/ 5286375 w 5286375"/>
              <a:gd name="connsiteY13" fmla="*/ 6806287 h 6858000"/>
              <a:gd name="connsiteX14" fmla="*/ 5286375 w 5286375"/>
              <a:gd name="connsiteY14" fmla="*/ 6858000 h 6858000"/>
              <a:gd name="connsiteX15" fmla="*/ 0 w 5286375"/>
              <a:gd name="connsiteY15" fmla="*/ 6858000 h 6858000"/>
              <a:gd name="connsiteX0" fmla="*/ 0 w 5286375"/>
              <a:gd name="connsiteY0" fmla="*/ 2381 h 6860381"/>
              <a:gd name="connsiteX1" fmla="*/ 4128727 w 5286375"/>
              <a:gd name="connsiteY1" fmla="*/ 0 h 6860381"/>
              <a:gd name="connsiteX2" fmla="*/ 4559919 w 5286375"/>
              <a:gd name="connsiteY2" fmla="*/ 126647 h 6860381"/>
              <a:gd name="connsiteX3" fmla="*/ 4628445 w 5286375"/>
              <a:gd name="connsiteY3" fmla="*/ 589403 h 6860381"/>
              <a:gd name="connsiteX4" fmla="*/ 4628445 w 5286375"/>
              <a:gd name="connsiteY4" fmla="*/ 1244159 h 6860381"/>
              <a:gd name="connsiteX5" fmla="*/ 4504268 w 5286375"/>
              <a:gd name="connsiteY5" fmla="*/ 2045670 h 6860381"/>
              <a:gd name="connsiteX6" fmla="*/ 4301068 w 5286375"/>
              <a:gd name="connsiteY6" fmla="*/ 2858470 h 6860381"/>
              <a:gd name="connsiteX7" fmla="*/ 4109157 w 5286375"/>
              <a:gd name="connsiteY7" fmla="*/ 3569670 h 6860381"/>
              <a:gd name="connsiteX8" fmla="*/ 3951112 w 5286375"/>
              <a:gd name="connsiteY8" fmla="*/ 4472781 h 6860381"/>
              <a:gd name="connsiteX9" fmla="*/ 4030134 w 5286375"/>
              <a:gd name="connsiteY9" fmla="*/ 5048514 h 6860381"/>
              <a:gd name="connsiteX10" fmla="*/ 4425245 w 5286375"/>
              <a:gd name="connsiteY10" fmla="*/ 5917759 h 6860381"/>
              <a:gd name="connsiteX11" fmla="*/ 4809068 w 5286375"/>
              <a:gd name="connsiteY11" fmla="*/ 6504781 h 6860381"/>
              <a:gd name="connsiteX12" fmla="*/ 5263887 w 5286375"/>
              <a:gd name="connsiteY12" fmla="*/ 6795029 h 6860381"/>
              <a:gd name="connsiteX13" fmla="*/ 5286375 w 5286375"/>
              <a:gd name="connsiteY13" fmla="*/ 6808668 h 6860381"/>
              <a:gd name="connsiteX14" fmla="*/ 5286375 w 5286375"/>
              <a:gd name="connsiteY14" fmla="*/ 6860381 h 6860381"/>
              <a:gd name="connsiteX15" fmla="*/ 0 w 5286375"/>
              <a:gd name="connsiteY15" fmla="*/ 6860381 h 6860381"/>
              <a:gd name="connsiteX16" fmla="*/ 0 w 5286375"/>
              <a:gd name="connsiteY16" fmla="*/ 2381 h 6860381"/>
              <a:gd name="connsiteX0" fmla="*/ 0 w 5286375"/>
              <a:gd name="connsiteY0" fmla="*/ 2381 h 6860381"/>
              <a:gd name="connsiteX1" fmla="*/ 4128727 w 5286375"/>
              <a:gd name="connsiteY1" fmla="*/ 0 h 6860381"/>
              <a:gd name="connsiteX2" fmla="*/ 4174156 w 5286375"/>
              <a:gd name="connsiteY2" fmla="*/ 340959 h 6860381"/>
              <a:gd name="connsiteX3" fmla="*/ 4628445 w 5286375"/>
              <a:gd name="connsiteY3" fmla="*/ 589403 h 6860381"/>
              <a:gd name="connsiteX4" fmla="*/ 4628445 w 5286375"/>
              <a:gd name="connsiteY4" fmla="*/ 1244159 h 6860381"/>
              <a:gd name="connsiteX5" fmla="*/ 4504268 w 5286375"/>
              <a:gd name="connsiteY5" fmla="*/ 2045670 h 6860381"/>
              <a:gd name="connsiteX6" fmla="*/ 4301068 w 5286375"/>
              <a:gd name="connsiteY6" fmla="*/ 2858470 h 6860381"/>
              <a:gd name="connsiteX7" fmla="*/ 4109157 w 5286375"/>
              <a:gd name="connsiteY7" fmla="*/ 3569670 h 6860381"/>
              <a:gd name="connsiteX8" fmla="*/ 3951112 w 5286375"/>
              <a:gd name="connsiteY8" fmla="*/ 4472781 h 6860381"/>
              <a:gd name="connsiteX9" fmla="*/ 4030134 w 5286375"/>
              <a:gd name="connsiteY9" fmla="*/ 5048514 h 6860381"/>
              <a:gd name="connsiteX10" fmla="*/ 4425245 w 5286375"/>
              <a:gd name="connsiteY10" fmla="*/ 5917759 h 6860381"/>
              <a:gd name="connsiteX11" fmla="*/ 4809068 w 5286375"/>
              <a:gd name="connsiteY11" fmla="*/ 6504781 h 6860381"/>
              <a:gd name="connsiteX12" fmla="*/ 5263887 w 5286375"/>
              <a:gd name="connsiteY12" fmla="*/ 6795029 h 6860381"/>
              <a:gd name="connsiteX13" fmla="*/ 5286375 w 5286375"/>
              <a:gd name="connsiteY13" fmla="*/ 6808668 h 6860381"/>
              <a:gd name="connsiteX14" fmla="*/ 5286375 w 5286375"/>
              <a:gd name="connsiteY14" fmla="*/ 6860381 h 6860381"/>
              <a:gd name="connsiteX15" fmla="*/ 0 w 5286375"/>
              <a:gd name="connsiteY15" fmla="*/ 6860381 h 6860381"/>
              <a:gd name="connsiteX16" fmla="*/ 0 w 5286375"/>
              <a:gd name="connsiteY16" fmla="*/ 2381 h 6860381"/>
              <a:gd name="connsiteX0" fmla="*/ 0 w 5286375"/>
              <a:gd name="connsiteY0" fmla="*/ 2381 h 6860381"/>
              <a:gd name="connsiteX1" fmla="*/ 4128727 w 5286375"/>
              <a:gd name="connsiteY1" fmla="*/ 0 h 6860381"/>
              <a:gd name="connsiteX2" fmla="*/ 4174156 w 5286375"/>
              <a:gd name="connsiteY2" fmla="*/ 340959 h 6860381"/>
              <a:gd name="connsiteX3" fmla="*/ 4628445 w 5286375"/>
              <a:gd name="connsiteY3" fmla="*/ 589403 h 6860381"/>
              <a:gd name="connsiteX4" fmla="*/ 4628445 w 5286375"/>
              <a:gd name="connsiteY4" fmla="*/ 1244159 h 6860381"/>
              <a:gd name="connsiteX5" fmla="*/ 4504268 w 5286375"/>
              <a:gd name="connsiteY5" fmla="*/ 2045670 h 6860381"/>
              <a:gd name="connsiteX6" fmla="*/ 4301068 w 5286375"/>
              <a:gd name="connsiteY6" fmla="*/ 2858470 h 6860381"/>
              <a:gd name="connsiteX7" fmla="*/ 4109157 w 5286375"/>
              <a:gd name="connsiteY7" fmla="*/ 3569670 h 6860381"/>
              <a:gd name="connsiteX8" fmla="*/ 3951112 w 5286375"/>
              <a:gd name="connsiteY8" fmla="*/ 4472781 h 6860381"/>
              <a:gd name="connsiteX9" fmla="*/ 4030134 w 5286375"/>
              <a:gd name="connsiteY9" fmla="*/ 5048514 h 6860381"/>
              <a:gd name="connsiteX10" fmla="*/ 4425245 w 5286375"/>
              <a:gd name="connsiteY10" fmla="*/ 5917759 h 6860381"/>
              <a:gd name="connsiteX11" fmla="*/ 4809068 w 5286375"/>
              <a:gd name="connsiteY11" fmla="*/ 6504781 h 6860381"/>
              <a:gd name="connsiteX12" fmla="*/ 5263887 w 5286375"/>
              <a:gd name="connsiteY12" fmla="*/ 6795029 h 6860381"/>
              <a:gd name="connsiteX13" fmla="*/ 5286375 w 5286375"/>
              <a:gd name="connsiteY13" fmla="*/ 6808668 h 6860381"/>
              <a:gd name="connsiteX14" fmla="*/ 5286375 w 5286375"/>
              <a:gd name="connsiteY14" fmla="*/ 6860381 h 6860381"/>
              <a:gd name="connsiteX15" fmla="*/ 0 w 5286375"/>
              <a:gd name="connsiteY15" fmla="*/ 6860381 h 6860381"/>
              <a:gd name="connsiteX16" fmla="*/ 0 w 5286375"/>
              <a:gd name="connsiteY16" fmla="*/ 2381 h 6860381"/>
              <a:gd name="connsiteX0" fmla="*/ 0 w 5286375"/>
              <a:gd name="connsiteY0" fmla="*/ 2381 h 6860381"/>
              <a:gd name="connsiteX1" fmla="*/ 4138252 w 5286375"/>
              <a:gd name="connsiteY1" fmla="*/ 0 h 6860381"/>
              <a:gd name="connsiteX2" fmla="*/ 4174156 w 5286375"/>
              <a:gd name="connsiteY2" fmla="*/ 340959 h 6860381"/>
              <a:gd name="connsiteX3" fmla="*/ 4628445 w 5286375"/>
              <a:gd name="connsiteY3" fmla="*/ 589403 h 6860381"/>
              <a:gd name="connsiteX4" fmla="*/ 4628445 w 5286375"/>
              <a:gd name="connsiteY4" fmla="*/ 1244159 h 6860381"/>
              <a:gd name="connsiteX5" fmla="*/ 4504268 w 5286375"/>
              <a:gd name="connsiteY5" fmla="*/ 2045670 h 6860381"/>
              <a:gd name="connsiteX6" fmla="*/ 4301068 w 5286375"/>
              <a:gd name="connsiteY6" fmla="*/ 2858470 h 6860381"/>
              <a:gd name="connsiteX7" fmla="*/ 4109157 w 5286375"/>
              <a:gd name="connsiteY7" fmla="*/ 3569670 h 6860381"/>
              <a:gd name="connsiteX8" fmla="*/ 3951112 w 5286375"/>
              <a:gd name="connsiteY8" fmla="*/ 4472781 h 6860381"/>
              <a:gd name="connsiteX9" fmla="*/ 4030134 w 5286375"/>
              <a:gd name="connsiteY9" fmla="*/ 5048514 h 6860381"/>
              <a:gd name="connsiteX10" fmla="*/ 4425245 w 5286375"/>
              <a:gd name="connsiteY10" fmla="*/ 5917759 h 6860381"/>
              <a:gd name="connsiteX11" fmla="*/ 4809068 w 5286375"/>
              <a:gd name="connsiteY11" fmla="*/ 6504781 h 6860381"/>
              <a:gd name="connsiteX12" fmla="*/ 5263887 w 5286375"/>
              <a:gd name="connsiteY12" fmla="*/ 6795029 h 6860381"/>
              <a:gd name="connsiteX13" fmla="*/ 5286375 w 5286375"/>
              <a:gd name="connsiteY13" fmla="*/ 6808668 h 6860381"/>
              <a:gd name="connsiteX14" fmla="*/ 5286375 w 5286375"/>
              <a:gd name="connsiteY14" fmla="*/ 6860381 h 6860381"/>
              <a:gd name="connsiteX15" fmla="*/ 0 w 5286375"/>
              <a:gd name="connsiteY15" fmla="*/ 6860381 h 6860381"/>
              <a:gd name="connsiteX16" fmla="*/ 0 w 5286375"/>
              <a:gd name="connsiteY16" fmla="*/ 2381 h 6860381"/>
              <a:gd name="connsiteX0" fmla="*/ 0 w 5286375"/>
              <a:gd name="connsiteY0" fmla="*/ 2381 h 6860381"/>
              <a:gd name="connsiteX1" fmla="*/ 4138252 w 5286375"/>
              <a:gd name="connsiteY1" fmla="*/ 0 h 6860381"/>
              <a:gd name="connsiteX2" fmla="*/ 4174156 w 5286375"/>
              <a:gd name="connsiteY2" fmla="*/ 340959 h 6860381"/>
              <a:gd name="connsiteX3" fmla="*/ 4628445 w 5286375"/>
              <a:gd name="connsiteY3" fmla="*/ 589403 h 6860381"/>
              <a:gd name="connsiteX4" fmla="*/ 4628445 w 5286375"/>
              <a:gd name="connsiteY4" fmla="*/ 1244159 h 6860381"/>
              <a:gd name="connsiteX5" fmla="*/ 4504268 w 5286375"/>
              <a:gd name="connsiteY5" fmla="*/ 2045670 h 6860381"/>
              <a:gd name="connsiteX6" fmla="*/ 4301068 w 5286375"/>
              <a:gd name="connsiteY6" fmla="*/ 2858470 h 6860381"/>
              <a:gd name="connsiteX7" fmla="*/ 4109157 w 5286375"/>
              <a:gd name="connsiteY7" fmla="*/ 3569670 h 6860381"/>
              <a:gd name="connsiteX8" fmla="*/ 3951112 w 5286375"/>
              <a:gd name="connsiteY8" fmla="*/ 4472781 h 6860381"/>
              <a:gd name="connsiteX9" fmla="*/ 4030134 w 5286375"/>
              <a:gd name="connsiteY9" fmla="*/ 5048514 h 6860381"/>
              <a:gd name="connsiteX10" fmla="*/ 4425245 w 5286375"/>
              <a:gd name="connsiteY10" fmla="*/ 5917759 h 6860381"/>
              <a:gd name="connsiteX11" fmla="*/ 4809068 w 5286375"/>
              <a:gd name="connsiteY11" fmla="*/ 6504781 h 6860381"/>
              <a:gd name="connsiteX12" fmla="*/ 5263887 w 5286375"/>
              <a:gd name="connsiteY12" fmla="*/ 6795029 h 6860381"/>
              <a:gd name="connsiteX13" fmla="*/ 5286375 w 5286375"/>
              <a:gd name="connsiteY13" fmla="*/ 6808668 h 6860381"/>
              <a:gd name="connsiteX14" fmla="*/ 5286375 w 5286375"/>
              <a:gd name="connsiteY14" fmla="*/ 6860381 h 6860381"/>
              <a:gd name="connsiteX15" fmla="*/ 0 w 5286375"/>
              <a:gd name="connsiteY15" fmla="*/ 6860381 h 6860381"/>
              <a:gd name="connsiteX16" fmla="*/ 0 w 5286375"/>
              <a:gd name="connsiteY16" fmla="*/ 2381 h 6860381"/>
              <a:gd name="connsiteX0" fmla="*/ 0 w 5286375"/>
              <a:gd name="connsiteY0" fmla="*/ 2381 h 6860381"/>
              <a:gd name="connsiteX1" fmla="*/ 4138252 w 5286375"/>
              <a:gd name="connsiteY1" fmla="*/ 0 h 6860381"/>
              <a:gd name="connsiteX2" fmla="*/ 4167012 w 5286375"/>
              <a:gd name="connsiteY2" fmla="*/ 345721 h 6860381"/>
              <a:gd name="connsiteX3" fmla="*/ 4628445 w 5286375"/>
              <a:gd name="connsiteY3" fmla="*/ 589403 h 6860381"/>
              <a:gd name="connsiteX4" fmla="*/ 4628445 w 5286375"/>
              <a:gd name="connsiteY4" fmla="*/ 1244159 h 6860381"/>
              <a:gd name="connsiteX5" fmla="*/ 4504268 w 5286375"/>
              <a:gd name="connsiteY5" fmla="*/ 2045670 h 6860381"/>
              <a:gd name="connsiteX6" fmla="*/ 4301068 w 5286375"/>
              <a:gd name="connsiteY6" fmla="*/ 2858470 h 6860381"/>
              <a:gd name="connsiteX7" fmla="*/ 4109157 w 5286375"/>
              <a:gd name="connsiteY7" fmla="*/ 3569670 h 6860381"/>
              <a:gd name="connsiteX8" fmla="*/ 3951112 w 5286375"/>
              <a:gd name="connsiteY8" fmla="*/ 4472781 h 6860381"/>
              <a:gd name="connsiteX9" fmla="*/ 4030134 w 5286375"/>
              <a:gd name="connsiteY9" fmla="*/ 5048514 h 6860381"/>
              <a:gd name="connsiteX10" fmla="*/ 4425245 w 5286375"/>
              <a:gd name="connsiteY10" fmla="*/ 5917759 h 6860381"/>
              <a:gd name="connsiteX11" fmla="*/ 4809068 w 5286375"/>
              <a:gd name="connsiteY11" fmla="*/ 6504781 h 6860381"/>
              <a:gd name="connsiteX12" fmla="*/ 5263887 w 5286375"/>
              <a:gd name="connsiteY12" fmla="*/ 6795029 h 6860381"/>
              <a:gd name="connsiteX13" fmla="*/ 5286375 w 5286375"/>
              <a:gd name="connsiteY13" fmla="*/ 6808668 h 6860381"/>
              <a:gd name="connsiteX14" fmla="*/ 5286375 w 5286375"/>
              <a:gd name="connsiteY14" fmla="*/ 6860381 h 6860381"/>
              <a:gd name="connsiteX15" fmla="*/ 0 w 5286375"/>
              <a:gd name="connsiteY15" fmla="*/ 6860381 h 6860381"/>
              <a:gd name="connsiteX16" fmla="*/ 0 w 5286375"/>
              <a:gd name="connsiteY16" fmla="*/ 2381 h 6860381"/>
              <a:gd name="connsiteX0" fmla="*/ 0 w 5286375"/>
              <a:gd name="connsiteY0" fmla="*/ 2381 h 6860381"/>
              <a:gd name="connsiteX1" fmla="*/ 4138252 w 5286375"/>
              <a:gd name="connsiteY1" fmla="*/ 0 h 6860381"/>
              <a:gd name="connsiteX2" fmla="*/ 4167012 w 5286375"/>
              <a:gd name="connsiteY2" fmla="*/ 345721 h 6860381"/>
              <a:gd name="connsiteX3" fmla="*/ 4133145 w 5286375"/>
              <a:gd name="connsiteY3" fmla="*/ 1037078 h 6860381"/>
              <a:gd name="connsiteX4" fmla="*/ 4628445 w 5286375"/>
              <a:gd name="connsiteY4" fmla="*/ 1244159 h 6860381"/>
              <a:gd name="connsiteX5" fmla="*/ 4504268 w 5286375"/>
              <a:gd name="connsiteY5" fmla="*/ 2045670 h 6860381"/>
              <a:gd name="connsiteX6" fmla="*/ 4301068 w 5286375"/>
              <a:gd name="connsiteY6" fmla="*/ 2858470 h 6860381"/>
              <a:gd name="connsiteX7" fmla="*/ 4109157 w 5286375"/>
              <a:gd name="connsiteY7" fmla="*/ 3569670 h 6860381"/>
              <a:gd name="connsiteX8" fmla="*/ 3951112 w 5286375"/>
              <a:gd name="connsiteY8" fmla="*/ 4472781 h 6860381"/>
              <a:gd name="connsiteX9" fmla="*/ 4030134 w 5286375"/>
              <a:gd name="connsiteY9" fmla="*/ 5048514 h 6860381"/>
              <a:gd name="connsiteX10" fmla="*/ 4425245 w 5286375"/>
              <a:gd name="connsiteY10" fmla="*/ 5917759 h 6860381"/>
              <a:gd name="connsiteX11" fmla="*/ 4809068 w 5286375"/>
              <a:gd name="connsiteY11" fmla="*/ 6504781 h 6860381"/>
              <a:gd name="connsiteX12" fmla="*/ 5263887 w 5286375"/>
              <a:gd name="connsiteY12" fmla="*/ 6795029 h 6860381"/>
              <a:gd name="connsiteX13" fmla="*/ 5286375 w 5286375"/>
              <a:gd name="connsiteY13" fmla="*/ 6808668 h 6860381"/>
              <a:gd name="connsiteX14" fmla="*/ 5286375 w 5286375"/>
              <a:gd name="connsiteY14" fmla="*/ 6860381 h 6860381"/>
              <a:gd name="connsiteX15" fmla="*/ 0 w 5286375"/>
              <a:gd name="connsiteY15" fmla="*/ 6860381 h 6860381"/>
              <a:gd name="connsiteX16" fmla="*/ 0 w 5286375"/>
              <a:gd name="connsiteY16" fmla="*/ 2381 h 6860381"/>
              <a:gd name="connsiteX0" fmla="*/ 0 w 5286375"/>
              <a:gd name="connsiteY0" fmla="*/ 2381 h 6860381"/>
              <a:gd name="connsiteX1" fmla="*/ 4138252 w 5286375"/>
              <a:gd name="connsiteY1" fmla="*/ 0 h 6860381"/>
              <a:gd name="connsiteX2" fmla="*/ 4167012 w 5286375"/>
              <a:gd name="connsiteY2" fmla="*/ 345721 h 6860381"/>
              <a:gd name="connsiteX3" fmla="*/ 4133145 w 5286375"/>
              <a:gd name="connsiteY3" fmla="*/ 1037078 h 6860381"/>
              <a:gd name="connsiteX4" fmla="*/ 4628445 w 5286375"/>
              <a:gd name="connsiteY4" fmla="*/ 1244159 h 6860381"/>
              <a:gd name="connsiteX5" fmla="*/ 4504268 w 5286375"/>
              <a:gd name="connsiteY5" fmla="*/ 2045670 h 6860381"/>
              <a:gd name="connsiteX6" fmla="*/ 4301068 w 5286375"/>
              <a:gd name="connsiteY6" fmla="*/ 2858470 h 6860381"/>
              <a:gd name="connsiteX7" fmla="*/ 4109157 w 5286375"/>
              <a:gd name="connsiteY7" fmla="*/ 3569670 h 6860381"/>
              <a:gd name="connsiteX8" fmla="*/ 3951112 w 5286375"/>
              <a:gd name="connsiteY8" fmla="*/ 4472781 h 6860381"/>
              <a:gd name="connsiteX9" fmla="*/ 4030134 w 5286375"/>
              <a:gd name="connsiteY9" fmla="*/ 5048514 h 6860381"/>
              <a:gd name="connsiteX10" fmla="*/ 4425245 w 5286375"/>
              <a:gd name="connsiteY10" fmla="*/ 5917759 h 6860381"/>
              <a:gd name="connsiteX11" fmla="*/ 4809068 w 5286375"/>
              <a:gd name="connsiteY11" fmla="*/ 6504781 h 6860381"/>
              <a:gd name="connsiteX12" fmla="*/ 5263887 w 5286375"/>
              <a:gd name="connsiteY12" fmla="*/ 6795029 h 6860381"/>
              <a:gd name="connsiteX13" fmla="*/ 5286375 w 5286375"/>
              <a:gd name="connsiteY13" fmla="*/ 6808668 h 6860381"/>
              <a:gd name="connsiteX14" fmla="*/ 5286375 w 5286375"/>
              <a:gd name="connsiteY14" fmla="*/ 6860381 h 6860381"/>
              <a:gd name="connsiteX15" fmla="*/ 0 w 5286375"/>
              <a:gd name="connsiteY15" fmla="*/ 6860381 h 6860381"/>
              <a:gd name="connsiteX16" fmla="*/ 0 w 5286375"/>
              <a:gd name="connsiteY16" fmla="*/ 2381 h 6860381"/>
              <a:gd name="connsiteX0" fmla="*/ 0 w 5286375"/>
              <a:gd name="connsiteY0" fmla="*/ 2381 h 6860381"/>
              <a:gd name="connsiteX1" fmla="*/ 4138252 w 5286375"/>
              <a:gd name="connsiteY1" fmla="*/ 0 h 6860381"/>
              <a:gd name="connsiteX2" fmla="*/ 4167012 w 5286375"/>
              <a:gd name="connsiteY2" fmla="*/ 345721 h 6860381"/>
              <a:gd name="connsiteX3" fmla="*/ 4133145 w 5286375"/>
              <a:gd name="connsiteY3" fmla="*/ 1037078 h 6860381"/>
              <a:gd name="connsiteX4" fmla="*/ 4628445 w 5286375"/>
              <a:gd name="connsiteY4" fmla="*/ 1244159 h 6860381"/>
              <a:gd name="connsiteX5" fmla="*/ 4504268 w 5286375"/>
              <a:gd name="connsiteY5" fmla="*/ 2045670 h 6860381"/>
              <a:gd name="connsiteX6" fmla="*/ 4301068 w 5286375"/>
              <a:gd name="connsiteY6" fmla="*/ 2858470 h 6860381"/>
              <a:gd name="connsiteX7" fmla="*/ 4109157 w 5286375"/>
              <a:gd name="connsiteY7" fmla="*/ 3569670 h 6860381"/>
              <a:gd name="connsiteX8" fmla="*/ 3951112 w 5286375"/>
              <a:gd name="connsiteY8" fmla="*/ 4472781 h 6860381"/>
              <a:gd name="connsiteX9" fmla="*/ 4030134 w 5286375"/>
              <a:gd name="connsiteY9" fmla="*/ 5048514 h 6860381"/>
              <a:gd name="connsiteX10" fmla="*/ 4425245 w 5286375"/>
              <a:gd name="connsiteY10" fmla="*/ 5917759 h 6860381"/>
              <a:gd name="connsiteX11" fmla="*/ 4809068 w 5286375"/>
              <a:gd name="connsiteY11" fmla="*/ 6504781 h 6860381"/>
              <a:gd name="connsiteX12" fmla="*/ 5263887 w 5286375"/>
              <a:gd name="connsiteY12" fmla="*/ 6795029 h 6860381"/>
              <a:gd name="connsiteX13" fmla="*/ 5286375 w 5286375"/>
              <a:gd name="connsiteY13" fmla="*/ 6808668 h 6860381"/>
              <a:gd name="connsiteX14" fmla="*/ 5286375 w 5286375"/>
              <a:gd name="connsiteY14" fmla="*/ 6860381 h 6860381"/>
              <a:gd name="connsiteX15" fmla="*/ 0 w 5286375"/>
              <a:gd name="connsiteY15" fmla="*/ 6860381 h 6860381"/>
              <a:gd name="connsiteX16" fmla="*/ 0 w 5286375"/>
              <a:gd name="connsiteY16" fmla="*/ 2381 h 6860381"/>
              <a:gd name="connsiteX0" fmla="*/ 0 w 5286375"/>
              <a:gd name="connsiteY0" fmla="*/ 2381 h 6860381"/>
              <a:gd name="connsiteX1" fmla="*/ 4138252 w 5286375"/>
              <a:gd name="connsiteY1" fmla="*/ 0 h 6860381"/>
              <a:gd name="connsiteX2" fmla="*/ 4167012 w 5286375"/>
              <a:gd name="connsiteY2" fmla="*/ 345721 h 6860381"/>
              <a:gd name="connsiteX3" fmla="*/ 4133145 w 5286375"/>
              <a:gd name="connsiteY3" fmla="*/ 1037078 h 6860381"/>
              <a:gd name="connsiteX4" fmla="*/ 4628445 w 5286375"/>
              <a:gd name="connsiteY4" fmla="*/ 1244159 h 6860381"/>
              <a:gd name="connsiteX5" fmla="*/ 4504268 w 5286375"/>
              <a:gd name="connsiteY5" fmla="*/ 2045670 h 6860381"/>
              <a:gd name="connsiteX6" fmla="*/ 4301068 w 5286375"/>
              <a:gd name="connsiteY6" fmla="*/ 2858470 h 6860381"/>
              <a:gd name="connsiteX7" fmla="*/ 4109157 w 5286375"/>
              <a:gd name="connsiteY7" fmla="*/ 3569670 h 6860381"/>
              <a:gd name="connsiteX8" fmla="*/ 3951112 w 5286375"/>
              <a:gd name="connsiteY8" fmla="*/ 4472781 h 6860381"/>
              <a:gd name="connsiteX9" fmla="*/ 4030134 w 5286375"/>
              <a:gd name="connsiteY9" fmla="*/ 5048514 h 6860381"/>
              <a:gd name="connsiteX10" fmla="*/ 4425245 w 5286375"/>
              <a:gd name="connsiteY10" fmla="*/ 5917759 h 6860381"/>
              <a:gd name="connsiteX11" fmla="*/ 4809068 w 5286375"/>
              <a:gd name="connsiteY11" fmla="*/ 6504781 h 6860381"/>
              <a:gd name="connsiteX12" fmla="*/ 5263887 w 5286375"/>
              <a:gd name="connsiteY12" fmla="*/ 6795029 h 6860381"/>
              <a:gd name="connsiteX13" fmla="*/ 5286375 w 5286375"/>
              <a:gd name="connsiteY13" fmla="*/ 6808668 h 6860381"/>
              <a:gd name="connsiteX14" fmla="*/ 5286375 w 5286375"/>
              <a:gd name="connsiteY14" fmla="*/ 6860381 h 6860381"/>
              <a:gd name="connsiteX15" fmla="*/ 0 w 5286375"/>
              <a:gd name="connsiteY15" fmla="*/ 6860381 h 6860381"/>
              <a:gd name="connsiteX16" fmla="*/ 0 w 5286375"/>
              <a:gd name="connsiteY16" fmla="*/ 2381 h 6860381"/>
              <a:gd name="connsiteX0" fmla="*/ 0 w 5286375"/>
              <a:gd name="connsiteY0" fmla="*/ 2381 h 6860381"/>
              <a:gd name="connsiteX1" fmla="*/ 4138252 w 5286375"/>
              <a:gd name="connsiteY1" fmla="*/ 0 h 6860381"/>
              <a:gd name="connsiteX2" fmla="*/ 4167012 w 5286375"/>
              <a:gd name="connsiteY2" fmla="*/ 345721 h 6860381"/>
              <a:gd name="connsiteX3" fmla="*/ 4133145 w 5286375"/>
              <a:gd name="connsiteY3" fmla="*/ 1037078 h 6860381"/>
              <a:gd name="connsiteX4" fmla="*/ 4049801 w 5286375"/>
              <a:gd name="connsiteY4" fmla="*/ 1582297 h 6860381"/>
              <a:gd name="connsiteX5" fmla="*/ 4504268 w 5286375"/>
              <a:gd name="connsiteY5" fmla="*/ 2045670 h 6860381"/>
              <a:gd name="connsiteX6" fmla="*/ 4301068 w 5286375"/>
              <a:gd name="connsiteY6" fmla="*/ 2858470 h 6860381"/>
              <a:gd name="connsiteX7" fmla="*/ 4109157 w 5286375"/>
              <a:gd name="connsiteY7" fmla="*/ 3569670 h 6860381"/>
              <a:gd name="connsiteX8" fmla="*/ 3951112 w 5286375"/>
              <a:gd name="connsiteY8" fmla="*/ 4472781 h 6860381"/>
              <a:gd name="connsiteX9" fmla="*/ 4030134 w 5286375"/>
              <a:gd name="connsiteY9" fmla="*/ 5048514 h 6860381"/>
              <a:gd name="connsiteX10" fmla="*/ 4425245 w 5286375"/>
              <a:gd name="connsiteY10" fmla="*/ 5917759 h 6860381"/>
              <a:gd name="connsiteX11" fmla="*/ 4809068 w 5286375"/>
              <a:gd name="connsiteY11" fmla="*/ 6504781 h 6860381"/>
              <a:gd name="connsiteX12" fmla="*/ 5263887 w 5286375"/>
              <a:gd name="connsiteY12" fmla="*/ 6795029 h 6860381"/>
              <a:gd name="connsiteX13" fmla="*/ 5286375 w 5286375"/>
              <a:gd name="connsiteY13" fmla="*/ 6808668 h 6860381"/>
              <a:gd name="connsiteX14" fmla="*/ 5286375 w 5286375"/>
              <a:gd name="connsiteY14" fmla="*/ 6860381 h 6860381"/>
              <a:gd name="connsiteX15" fmla="*/ 0 w 5286375"/>
              <a:gd name="connsiteY15" fmla="*/ 6860381 h 6860381"/>
              <a:gd name="connsiteX16" fmla="*/ 0 w 5286375"/>
              <a:gd name="connsiteY16" fmla="*/ 2381 h 6860381"/>
              <a:gd name="connsiteX0" fmla="*/ 0 w 5286375"/>
              <a:gd name="connsiteY0" fmla="*/ 2381 h 6860381"/>
              <a:gd name="connsiteX1" fmla="*/ 4138252 w 5286375"/>
              <a:gd name="connsiteY1" fmla="*/ 0 h 6860381"/>
              <a:gd name="connsiteX2" fmla="*/ 4167012 w 5286375"/>
              <a:gd name="connsiteY2" fmla="*/ 345721 h 6860381"/>
              <a:gd name="connsiteX3" fmla="*/ 4133145 w 5286375"/>
              <a:gd name="connsiteY3" fmla="*/ 1037078 h 6860381"/>
              <a:gd name="connsiteX4" fmla="*/ 4049801 w 5286375"/>
              <a:gd name="connsiteY4" fmla="*/ 1582297 h 6860381"/>
              <a:gd name="connsiteX5" fmla="*/ 4504268 w 5286375"/>
              <a:gd name="connsiteY5" fmla="*/ 2045670 h 6860381"/>
              <a:gd name="connsiteX6" fmla="*/ 4301068 w 5286375"/>
              <a:gd name="connsiteY6" fmla="*/ 2858470 h 6860381"/>
              <a:gd name="connsiteX7" fmla="*/ 4109157 w 5286375"/>
              <a:gd name="connsiteY7" fmla="*/ 3569670 h 6860381"/>
              <a:gd name="connsiteX8" fmla="*/ 3951112 w 5286375"/>
              <a:gd name="connsiteY8" fmla="*/ 4472781 h 6860381"/>
              <a:gd name="connsiteX9" fmla="*/ 4030134 w 5286375"/>
              <a:gd name="connsiteY9" fmla="*/ 5048514 h 6860381"/>
              <a:gd name="connsiteX10" fmla="*/ 4425245 w 5286375"/>
              <a:gd name="connsiteY10" fmla="*/ 5917759 h 6860381"/>
              <a:gd name="connsiteX11" fmla="*/ 4809068 w 5286375"/>
              <a:gd name="connsiteY11" fmla="*/ 6504781 h 6860381"/>
              <a:gd name="connsiteX12" fmla="*/ 5263887 w 5286375"/>
              <a:gd name="connsiteY12" fmla="*/ 6795029 h 6860381"/>
              <a:gd name="connsiteX13" fmla="*/ 5286375 w 5286375"/>
              <a:gd name="connsiteY13" fmla="*/ 6808668 h 6860381"/>
              <a:gd name="connsiteX14" fmla="*/ 5286375 w 5286375"/>
              <a:gd name="connsiteY14" fmla="*/ 6860381 h 6860381"/>
              <a:gd name="connsiteX15" fmla="*/ 0 w 5286375"/>
              <a:gd name="connsiteY15" fmla="*/ 6860381 h 6860381"/>
              <a:gd name="connsiteX16" fmla="*/ 0 w 5286375"/>
              <a:gd name="connsiteY16" fmla="*/ 2381 h 6860381"/>
              <a:gd name="connsiteX0" fmla="*/ 0 w 5286375"/>
              <a:gd name="connsiteY0" fmla="*/ 2381 h 6860381"/>
              <a:gd name="connsiteX1" fmla="*/ 4138252 w 5286375"/>
              <a:gd name="connsiteY1" fmla="*/ 0 h 6860381"/>
              <a:gd name="connsiteX2" fmla="*/ 4167012 w 5286375"/>
              <a:gd name="connsiteY2" fmla="*/ 345721 h 6860381"/>
              <a:gd name="connsiteX3" fmla="*/ 4133145 w 5286375"/>
              <a:gd name="connsiteY3" fmla="*/ 1037078 h 6860381"/>
              <a:gd name="connsiteX4" fmla="*/ 4049801 w 5286375"/>
              <a:gd name="connsiteY4" fmla="*/ 1582297 h 6860381"/>
              <a:gd name="connsiteX5" fmla="*/ 3920862 w 5286375"/>
              <a:gd name="connsiteY5" fmla="*/ 2169495 h 6860381"/>
              <a:gd name="connsiteX6" fmla="*/ 4301068 w 5286375"/>
              <a:gd name="connsiteY6" fmla="*/ 2858470 h 6860381"/>
              <a:gd name="connsiteX7" fmla="*/ 4109157 w 5286375"/>
              <a:gd name="connsiteY7" fmla="*/ 3569670 h 6860381"/>
              <a:gd name="connsiteX8" fmla="*/ 3951112 w 5286375"/>
              <a:gd name="connsiteY8" fmla="*/ 4472781 h 6860381"/>
              <a:gd name="connsiteX9" fmla="*/ 4030134 w 5286375"/>
              <a:gd name="connsiteY9" fmla="*/ 5048514 h 6860381"/>
              <a:gd name="connsiteX10" fmla="*/ 4425245 w 5286375"/>
              <a:gd name="connsiteY10" fmla="*/ 5917759 h 6860381"/>
              <a:gd name="connsiteX11" fmla="*/ 4809068 w 5286375"/>
              <a:gd name="connsiteY11" fmla="*/ 6504781 h 6860381"/>
              <a:gd name="connsiteX12" fmla="*/ 5263887 w 5286375"/>
              <a:gd name="connsiteY12" fmla="*/ 6795029 h 6860381"/>
              <a:gd name="connsiteX13" fmla="*/ 5286375 w 5286375"/>
              <a:gd name="connsiteY13" fmla="*/ 6808668 h 6860381"/>
              <a:gd name="connsiteX14" fmla="*/ 5286375 w 5286375"/>
              <a:gd name="connsiteY14" fmla="*/ 6860381 h 6860381"/>
              <a:gd name="connsiteX15" fmla="*/ 0 w 5286375"/>
              <a:gd name="connsiteY15" fmla="*/ 6860381 h 6860381"/>
              <a:gd name="connsiteX16" fmla="*/ 0 w 5286375"/>
              <a:gd name="connsiteY16" fmla="*/ 2381 h 6860381"/>
              <a:gd name="connsiteX0" fmla="*/ 0 w 5286375"/>
              <a:gd name="connsiteY0" fmla="*/ 2381 h 6860381"/>
              <a:gd name="connsiteX1" fmla="*/ 4138252 w 5286375"/>
              <a:gd name="connsiteY1" fmla="*/ 0 h 6860381"/>
              <a:gd name="connsiteX2" fmla="*/ 4167012 w 5286375"/>
              <a:gd name="connsiteY2" fmla="*/ 345721 h 6860381"/>
              <a:gd name="connsiteX3" fmla="*/ 4133145 w 5286375"/>
              <a:gd name="connsiteY3" fmla="*/ 1037078 h 6860381"/>
              <a:gd name="connsiteX4" fmla="*/ 4049801 w 5286375"/>
              <a:gd name="connsiteY4" fmla="*/ 1582297 h 6860381"/>
              <a:gd name="connsiteX5" fmla="*/ 3920862 w 5286375"/>
              <a:gd name="connsiteY5" fmla="*/ 2169495 h 6860381"/>
              <a:gd name="connsiteX6" fmla="*/ 4301068 w 5286375"/>
              <a:gd name="connsiteY6" fmla="*/ 2858470 h 6860381"/>
              <a:gd name="connsiteX7" fmla="*/ 4109157 w 5286375"/>
              <a:gd name="connsiteY7" fmla="*/ 3569670 h 6860381"/>
              <a:gd name="connsiteX8" fmla="*/ 3951112 w 5286375"/>
              <a:gd name="connsiteY8" fmla="*/ 4472781 h 6860381"/>
              <a:gd name="connsiteX9" fmla="*/ 4030134 w 5286375"/>
              <a:gd name="connsiteY9" fmla="*/ 5048514 h 6860381"/>
              <a:gd name="connsiteX10" fmla="*/ 4425245 w 5286375"/>
              <a:gd name="connsiteY10" fmla="*/ 5917759 h 6860381"/>
              <a:gd name="connsiteX11" fmla="*/ 4809068 w 5286375"/>
              <a:gd name="connsiteY11" fmla="*/ 6504781 h 6860381"/>
              <a:gd name="connsiteX12" fmla="*/ 5263887 w 5286375"/>
              <a:gd name="connsiteY12" fmla="*/ 6795029 h 6860381"/>
              <a:gd name="connsiteX13" fmla="*/ 5286375 w 5286375"/>
              <a:gd name="connsiteY13" fmla="*/ 6808668 h 6860381"/>
              <a:gd name="connsiteX14" fmla="*/ 5286375 w 5286375"/>
              <a:gd name="connsiteY14" fmla="*/ 6860381 h 6860381"/>
              <a:gd name="connsiteX15" fmla="*/ 0 w 5286375"/>
              <a:gd name="connsiteY15" fmla="*/ 6860381 h 6860381"/>
              <a:gd name="connsiteX16" fmla="*/ 0 w 5286375"/>
              <a:gd name="connsiteY16" fmla="*/ 2381 h 6860381"/>
              <a:gd name="connsiteX0" fmla="*/ 0 w 5286375"/>
              <a:gd name="connsiteY0" fmla="*/ 2381 h 6860381"/>
              <a:gd name="connsiteX1" fmla="*/ 4138252 w 5286375"/>
              <a:gd name="connsiteY1" fmla="*/ 0 h 6860381"/>
              <a:gd name="connsiteX2" fmla="*/ 4167012 w 5286375"/>
              <a:gd name="connsiteY2" fmla="*/ 345721 h 6860381"/>
              <a:gd name="connsiteX3" fmla="*/ 4133145 w 5286375"/>
              <a:gd name="connsiteY3" fmla="*/ 1037078 h 6860381"/>
              <a:gd name="connsiteX4" fmla="*/ 4049801 w 5286375"/>
              <a:gd name="connsiteY4" fmla="*/ 1582297 h 6860381"/>
              <a:gd name="connsiteX5" fmla="*/ 3920862 w 5286375"/>
              <a:gd name="connsiteY5" fmla="*/ 2169495 h 6860381"/>
              <a:gd name="connsiteX6" fmla="*/ 3710518 w 5286375"/>
              <a:gd name="connsiteY6" fmla="*/ 3006107 h 6860381"/>
              <a:gd name="connsiteX7" fmla="*/ 4109157 w 5286375"/>
              <a:gd name="connsiteY7" fmla="*/ 3569670 h 6860381"/>
              <a:gd name="connsiteX8" fmla="*/ 3951112 w 5286375"/>
              <a:gd name="connsiteY8" fmla="*/ 4472781 h 6860381"/>
              <a:gd name="connsiteX9" fmla="*/ 4030134 w 5286375"/>
              <a:gd name="connsiteY9" fmla="*/ 5048514 h 6860381"/>
              <a:gd name="connsiteX10" fmla="*/ 4425245 w 5286375"/>
              <a:gd name="connsiteY10" fmla="*/ 5917759 h 6860381"/>
              <a:gd name="connsiteX11" fmla="*/ 4809068 w 5286375"/>
              <a:gd name="connsiteY11" fmla="*/ 6504781 h 6860381"/>
              <a:gd name="connsiteX12" fmla="*/ 5263887 w 5286375"/>
              <a:gd name="connsiteY12" fmla="*/ 6795029 h 6860381"/>
              <a:gd name="connsiteX13" fmla="*/ 5286375 w 5286375"/>
              <a:gd name="connsiteY13" fmla="*/ 6808668 h 6860381"/>
              <a:gd name="connsiteX14" fmla="*/ 5286375 w 5286375"/>
              <a:gd name="connsiteY14" fmla="*/ 6860381 h 6860381"/>
              <a:gd name="connsiteX15" fmla="*/ 0 w 5286375"/>
              <a:gd name="connsiteY15" fmla="*/ 6860381 h 6860381"/>
              <a:gd name="connsiteX16" fmla="*/ 0 w 5286375"/>
              <a:gd name="connsiteY16" fmla="*/ 2381 h 6860381"/>
              <a:gd name="connsiteX0" fmla="*/ 0 w 5286375"/>
              <a:gd name="connsiteY0" fmla="*/ 2381 h 6860381"/>
              <a:gd name="connsiteX1" fmla="*/ 4138252 w 5286375"/>
              <a:gd name="connsiteY1" fmla="*/ 0 h 6860381"/>
              <a:gd name="connsiteX2" fmla="*/ 4167012 w 5286375"/>
              <a:gd name="connsiteY2" fmla="*/ 345721 h 6860381"/>
              <a:gd name="connsiteX3" fmla="*/ 4133145 w 5286375"/>
              <a:gd name="connsiteY3" fmla="*/ 1037078 h 6860381"/>
              <a:gd name="connsiteX4" fmla="*/ 4049801 w 5286375"/>
              <a:gd name="connsiteY4" fmla="*/ 1582297 h 6860381"/>
              <a:gd name="connsiteX5" fmla="*/ 3920862 w 5286375"/>
              <a:gd name="connsiteY5" fmla="*/ 2169495 h 6860381"/>
              <a:gd name="connsiteX6" fmla="*/ 3710518 w 5286375"/>
              <a:gd name="connsiteY6" fmla="*/ 3006107 h 6860381"/>
              <a:gd name="connsiteX7" fmla="*/ 4109157 w 5286375"/>
              <a:gd name="connsiteY7" fmla="*/ 3569670 h 6860381"/>
              <a:gd name="connsiteX8" fmla="*/ 3951112 w 5286375"/>
              <a:gd name="connsiteY8" fmla="*/ 4472781 h 6860381"/>
              <a:gd name="connsiteX9" fmla="*/ 4030134 w 5286375"/>
              <a:gd name="connsiteY9" fmla="*/ 5048514 h 6860381"/>
              <a:gd name="connsiteX10" fmla="*/ 4425245 w 5286375"/>
              <a:gd name="connsiteY10" fmla="*/ 5917759 h 6860381"/>
              <a:gd name="connsiteX11" fmla="*/ 4809068 w 5286375"/>
              <a:gd name="connsiteY11" fmla="*/ 6504781 h 6860381"/>
              <a:gd name="connsiteX12" fmla="*/ 5263887 w 5286375"/>
              <a:gd name="connsiteY12" fmla="*/ 6795029 h 6860381"/>
              <a:gd name="connsiteX13" fmla="*/ 5286375 w 5286375"/>
              <a:gd name="connsiteY13" fmla="*/ 6808668 h 6860381"/>
              <a:gd name="connsiteX14" fmla="*/ 5286375 w 5286375"/>
              <a:gd name="connsiteY14" fmla="*/ 6860381 h 6860381"/>
              <a:gd name="connsiteX15" fmla="*/ 0 w 5286375"/>
              <a:gd name="connsiteY15" fmla="*/ 6860381 h 6860381"/>
              <a:gd name="connsiteX16" fmla="*/ 0 w 5286375"/>
              <a:gd name="connsiteY16" fmla="*/ 2381 h 6860381"/>
              <a:gd name="connsiteX0" fmla="*/ 0 w 5286375"/>
              <a:gd name="connsiteY0" fmla="*/ 2381 h 6860381"/>
              <a:gd name="connsiteX1" fmla="*/ 4138252 w 5286375"/>
              <a:gd name="connsiteY1" fmla="*/ 0 h 6860381"/>
              <a:gd name="connsiteX2" fmla="*/ 4167012 w 5286375"/>
              <a:gd name="connsiteY2" fmla="*/ 345721 h 6860381"/>
              <a:gd name="connsiteX3" fmla="*/ 4133145 w 5286375"/>
              <a:gd name="connsiteY3" fmla="*/ 1037078 h 6860381"/>
              <a:gd name="connsiteX4" fmla="*/ 4049801 w 5286375"/>
              <a:gd name="connsiteY4" fmla="*/ 1582297 h 6860381"/>
              <a:gd name="connsiteX5" fmla="*/ 3920862 w 5286375"/>
              <a:gd name="connsiteY5" fmla="*/ 2169495 h 6860381"/>
              <a:gd name="connsiteX6" fmla="*/ 3710518 w 5286375"/>
              <a:gd name="connsiteY6" fmla="*/ 3006107 h 6860381"/>
              <a:gd name="connsiteX7" fmla="*/ 3528132 w 5286375"/>
              <a:gd name="connsiteY7" fmla="*/ 3722070 h 6860381"/>
              <a:gd name="connsiteX8" fmla="*/ 3951112 w 5286375"/>
              <a:gd name="connsiteY8" fmla="*/ 4472781 h 6860381"/>
              <a:gd name="connsiteX9" fmla="*/ 4030134 w 5286375"/>
              <a:gd name="connsiteY9" fmla="*/ 5048514 h 6860381"/>
              <a:gd name="connsiteX10" fmla="*/ 4425245 w 5286375"/>
              <a:gd name="connsiteY10" fmla="*/ 5917759 h 6860381"/>
              <a:gd name="connsiteX11" fmla="*/ 4809068 w 5286375"/>
              <a:gd name="connsiteY11" fmla="*/ 6504781 h 6860381"/>
              <a:gd name="connsiteX12" fmla="*/ 5263887 w 5286375"/>
              <a:gd name="connsiteY12" fmla="*/ 6795029 h 6860381"/>
              <a:gd name="connsiteX13" fmla="*/ 5286375 w 5286375"/>
              <a:gd name="connsiteY13" fmla="*/ 6808668 h 6860381"/>
              <a:gd name="connsiteX14" fmla="*/ 5286375 w 5286375"/>
              <a:gd name="connsiteY14" fmla="*/ 6860381 h 6860381"/>
              <a:gd name="connsiteX15" fmla="*/ 0 w 5286375"/>
              <a:gd name="connsiteY15" fmla="*/ 6860381 h 6860381"/>
              <a:gd name="connsiteX16" fmla="*/ 0 w 5286375"/>
              <a:gd name="connsiteY16" fmla="*/ 2381 h 6860381"/>
              <a:gd name="connsiteX0" fmla="*/ 0 w 5286375"/>
              <a:gd name="connsiteY0" fmla="*/ 2381 h 6860381"/>
              <a:gd name="connsiteX1" fmla="*/ 4138252 w 5286375"/>
              <a:gd name="connsiteY1" fmla="*/ 0 h 6860381"/>
              <a:gd name="connsiteX2" fmla="*/ 4167012 w 5286375"/>
              <a:gd name="connsiteY2" fmla="*/ 345721 h 6860381"/>
              <a:gd name="connsiteX3" fmla="*/ 4133145 w 5286375"/>
              <a:gd name="connsiteY3" fmla="*/ 1037078 h 6860381"/>
              <a:gd name="connsiteX4" fmla="*/ 4049801 w 5286375"/>
              <a:gd name="connsiteY4" fmla="*/ 1582297 h 6860381"/>
              <a:gd name="connsiteX5" fmla="*/ 3920862 w 5286375"/>
              <a:gd name="connsiteY5" fmla="*/ 2169495 h 6860381"/>
              <a:gd name="connsiteX6" fmla="*/ 3710518 w 5286375"/>
              <a:gd name="connsiteY6" fmla="*/ 3006107 h 6860381"/>
              <a:gd name="connsiteX7" fmla="*/ 3528132 w 5286375"/>
              <a:gd name="connsiteY7" fmla="*/ 3722070 h 6860381"/>
              <a:gd name="connsiteX8" fmla="*/ 3951112 w 5286375"/>
              <a:gd name="connsiteY8" fmla="*/ 4472781 h 6860381"/>
              <a:gd name="connsiteX9" fmla="*/ 4030134 w 5286375"/>
              <a:gd name="connsiteY9" fmla="*/ 5048514 h 6860381"/>
              <a:gd name="connsiteX10" fmla="*/ 4425245 w 5286375"/>
              <a:gd name="connsiteY10" fmla="*/ 5917759 h 6860381"/>
              <a:gd name="connsiteX11" fmla="*/ 4809068 w 5286375"/>
              <a:gd name="connsiteY11" fmla="*/ 6504781 h 6860381"/>
              <a:gd name="connsiteX12" fmla="*/ 5263887 w 5286375"/>
              <a:gd name="connsiteY12" fmla="*/ 6795029 h 6860381"/>
              <a:gd name="connsiteX13" fmla="*/ 5286375 w 5286375"/>
              <a:gd name="connsiteY13" fmla="*/ 6808668 h 6860381"/>
              <a:gd name="connsiteX14" fmla="*/ 5286375 w 5286375"/>
              <a:gd name="connsiteY14" fmla="*/ 6860381 h 6860381"/>
              <a:gd name="connsiteX15" fmla="*/ 0 w 5286375"/>
              <a:gd name="connsiteY15" fmla="*/ 6860381 h 6860381"/>
              <a:gd name="connsiteX16" fmla="*/ 0 w 5286375"/>
              <a:gd name="connsiteY16" fmla="*/ 2381 h 6860381"/>
              <a:gd name="connsiteX0" fmla="*/ 0 w 5286375"/>
              <a:gd name="connsiteY0" fmla="*/ 2381 h 6860381"/>
              <a:gd name="connsiteX1" fmla="*/ 4138252 w 5286375"/>
              <a:gd name="connsiteY1" fmla="*/ 0 h 6860381"/>
              <a:gd name="connsiteX2" fmla="*/ 4167012 w 5286375"/>
              <a:gd name="connsiteY2" fmla="*/ 345721 h 6860381"/>
              <a:gd name="connsiteX3" fmla="*/ 4133145 w 5286375"/>
              <a:gd name="connsiteY3" fmla="*/ 1037078 h 6860381"/>
              <a:gd name="connsiteX4" fmla="*/ 4049801 w 5286375"/>
              <a:gd name="connsiteY4" fmla="*/ 1582297 h 6860381"/>
              <a:gd name="connsiteX5" fmla="*/ 3920862 w 5286375"/>
              <a:gd name="connsiteY5" fmla="*/ 2169495 h 6860381"/>
              <a:gd name="connsiteX6" fmla="*/ 3703374 w 5286375"/>
              <a:gd name="connsiteY6" fmla="*/ 3008488 h 6860381"/>
              <a:gd name="connsiteX7" fmla="*/ 3528132 w 5286375"/>
              <a:gd name="connsiteY7" fmla="*/ 3722070 h 6860381"/>
              <a:gd name="connsiteX8" fmla="*/ 3951112 w 5286375"/>
              <a:gd name="connsiteY8" fmla="*/ 4472781 h 6860381"/>
              <a:gd name="connsiteX9" fmla="*/ 4030134 w 5286375"/>
              <a:gd name="connsiteY9" fmla="*/ 5048514 h 6860381"/>
              <a:gd name="connsiteX10" fmla="*/ 4425245 w 5286375"/>
              <a:gd name="connsiteY10" fmla="*/ 5917759 h 6860381"/>
              <a:gd name="connsiteX11" fmla="*/ 4809068 w 5286375"/>
              <a:gd name="connsiteY11" fmla="*/ 6504781 h 6860381"/>
              <a:gd name="connsiteX12" fmla="*/ 5263887 w 5286375"/>
              <a:gd name="connsiteY12" fmla="*/ 6795029 h 6860381"/>
              <a:gd name="connsiteX13" fmla="*/ 5286375 w 5286375"/>
              <a:gd name="connsiteY13" fmla="*/ 6808668 h 6860381"/>
              <a:gd name="connsiteX14" fmla="*/ 5286375 w 5286375"/>
              <a:gd name="connsiteY14" fmla="*/ 6860381 h 6860381"/>
              <a:gd name="connsiteX15" fmla="*/ 0 w 5286375"/>
              <a:gd name="connsiteY15" fmla="*/ 6860381 h 6860381"/>
              <a:gd name="connsiteX16" fmla="*/ 0 w 5286375"/>
              <a:gd name="connsiteY16" fmla="*/ 2381 h 6860381"/>
              <a:gd name="connsiteX0" fmla="*/ 0 w 5286375"/>
              <a:gd name="connsiteY0" fmla="*/ 2381 h 6860381"/>
              <a:gd name="connsiteX1" fmla="*/ 4138252 w 5286375"/>
              <a:gd name="connsiteY1" fmla="*/ 0 h 6860381"/>
              <a:gd name="connsiteX2" fmla="*/ 4167012 w 5286375"/>
              <a:gd name="connsiteY2" fmla="*/ 345721 h 6860381"/>
              <a:gd name="connsiteX3" fmla="*/ 4133145 w 5286375"/>
              <a:gd name="connsiteY3" fmla="*/ 1037078 h 6860381"/>
              <a:gd name="connsiteX4" fmla="*/ 4049801 w 5286375"/>
              <a:gd name="connsiteY4" fmla="*/ 1582297 h 6860381"/>
              <a:gd name="connsiteX5" fmla="*/ 3920862 w 5286375"/>
              <a:gd name="connsiteY5" fmla="*/ 2169495 h 6860381"/>
              <a:gd name="connsiteX6" fmla="*/ 3703374 w 5286375"/>
              <a:gd name="connsiteY6" fmla="*/ 3008488 h 6860381"/>
              <a:gd name="connsiteX7" fmla="*/ 3528132 w 5286375"/>
              <a:gd name="connsiteY7" fmla="*/ 3722070 h 6860381"/>
              <a:gd name="connsiteX8" fmla="*/ 3951112 w 5286375"/>
              <a:gd name="connsiteY8" fmla="*/ 4472781 h 6860381"/>
              <a:gd name="connsiteX9" fmla="*/ 4030134 w 5286375"/>
              <a:gd name="connsiteY9" fmla="*/ 5048514 h 6860381"/>
              <a:gd name="connsiteX10" fmla="*/ 4425245 w 5286375"/>
              <a:gd name="connsiteY10" fmla="*/ 5917759 h 6860381"/>
              <a:gd name="connsiteX11" fmla="*/ 4809068 w 5286375"/>
              <a:gd name="connsiteY11" fmla="*/ 6504781 h 6860381"/>
              <a:gd name="connsiteX12" fmla="*/ 5263887 w 5286375"/>
              <a:gd name="connsiteY12" fmla="*/ 6795029 h 6860381"/>
              <a:gd name="connsiteX13" fmla="*/ 5286375 w 5286375"/>
              <a:gd name="connsiteY13" fmla="*/ 6808668 h 6860381"/>
              <a:gd name="connsiteX14" fmla="*/ 5286375 w 5286375"/>
              <a:gd name="connsiteY14" fmla="*/ 6860381 h 6860381"/>
              <a:gd name="connsiteX15" fmla="*/ 0 w 5286375"/>
              <a:gd name="connsiteY15" fmla="*/ 6860381 h 6860381"/>
              <a:gd name="connsiteX16" fmla="*/ 0 w 5286375"/>
              <a:gd name="connsiteY16" fmla="*/ 2381 h 6860381"/>
              <a:gd name="connsiteX0" fmla="*/ 0 w 5286375"/>
              <a:gd name="connsiteY0" fmla="*/ 2381 h 6860381"/>
              <a:gd name="connsiteX1" fmla="*/ 4138252 w 5286375"/>
              <a:gd name="connsiteY1" fmla="*/ 0 h 6860381"/>
              <a:gd name="connsiteX2" fmla="*/ 4167012 w 5286375"/>
              <a:gd name="connsiteY2" fmla="*/ 345721 h 6860381"/>
              <a:gd name="connsiteX3" fmla="*/ 4133145 w 5286375"/>
              <a:gd name="connsiteY3" fmla="*/ 1037078 h 6860381"/>
              <a:gd name="connsiteX4" fmla="*/ 4049801 w 5286375"/>
              <a:gd name="connsiteY4" fmla="*/ 1582297 h 6860381"/>
              <a:gd name="connsiteX5" fmla="*/ 3920862 w 5286375"/>
              <a:gd name="connsiteY5" fmla="*/ 2169495 h 6860381"/>
              <a:gd name="connsiteX6" fmla="*/ 3703374 w 5286375"/>
              <a:gd name="connsiteY6" fmla="*/ 3008488 h 6860381"/>
              <a:gd name="connsiteX7" fmla="*/ 3528132 w 5286375"/>
              <a:gd name="connsiteY7" fmla="*/ 3722070 h 6860381"/>
              <a:gd name="connsiteX8" fmla="*/ 3439144 w 5286375"/>
              <a:gd name="connsiteY8" fmla="*/ 4589462 h 6860381"/>
              <a:gd name="connsiteX9" fmla="*/ 4030134 w 5286375"/>
              <a:gd name="connsiteY9" fmla="*/ 5048514 h 6860381"/>
              <a:gd name="connsiteX10" fmla="*/ 4425245 w 5286375"/>
              <a:gd name="connsiteY10" fmla="*/ 5917759 h 6860381"/>
              <a:gd name="connsiteX11" fmla="*/ 4809068 w 5286375"/>
              <a:gd name="connsiteY11" fmla="*/ 6504781 h 6860381"/>
              <a:gd name="connsiteX12" fmla="*/ 5263887 w 5286375"/>
              <a:gd name="connsiteY12" fmla="*/ 6795029 h 6860381"/>
              <a:gd name="connsiteX13" fmla="*/ 5286375 w 5286375"/>
              <a:gd name="connsiteY13" fmla="*/ 6808668 h 6860381"/>
              <a:gd name="connsiteX14" fmla="*/ 5286375 w 5286375"/>
              <a:gd name="connsiteY14" fmla="*/ 6860381 h 6860381"/>
              <a:gd name="connsiteX15" fmla="*/ 0 w 5286375"/>
              <a:gd name="connsiteY15" fmla="*/ 6860381 h 6860381"/>
              <a:gd name="connsiteX16" fmla="*/ 0 w 5286375"/>
              <a:gd name="connsiteY16" fmla="*/ 2381 h 6860381"/>
              <a:gd name="connsiteX0" fmla="*/ 0 w 5286375"/>
              <a:gd name="connsiteY0" fmla="*/ 2381 h 6860381"/>
              <a:gd name="connsiteX1" fmla="*/ 4138252 w 5286375"/>
              <a:gd name="connsiteY1" fmla="*/ 0 h 6860381"/>
              <a:gd name="connsiteX2" fmla="*/ 4167012 w 5286375"/>
              <a:gd name="connsiteY2" fmla="*/ 345721 h 6860381"/>
              <a:gd name="connsiteX3" fmla="*/ 4133145 w 5286375"/>
              <a:gd name="connsiteY3" fmla="*/ 1037078 h 6860381"/>
              <a:gd name="connsiteX4" fmla="*/ 4049801 w 5286375"/>
              <a:gd name="connsiteY4" fmla="*/ 1582297 h 6860381"/>
              <a:gd name="connsiteX5" fmla="*/ 3920862 w 5286375"/>
              <a:gd name="connsiteY5" fmla="*/ 2169495 h 6860381"/>
              <a:gd name="connsiteX6" fmla="*/ 3703374 w 5286375"/>
              <a:gd name="connsiteY6" fmla="*/ 3008488 h 6860381"/>
              <a:gd name="connsiteX7" fmla="*/ 3528132 w 5286375"/>
              <a:gd name="connsiteY7" fmla="*/ 3722070 h 6860381"/>
              <a:gd name="connsiteX8" fmla="*/ 3439144 w 5286375"/>
              <a:gd name="connsiteY8" fmla="*/ 4589462 h 6860381"/>
              <a:gd name="connsiteX9" fmla="*/ 4030134 w 5286375"/>
              <a:gd name="connsiteY9" fmla="*/ 5048514 h 6860381"/>
              <a:gd name="connsiteX10" fmla="*/ 4425245 w 5286375"/>
              <a:gd name="connsiteY10" fmla="*/ 5917759 h 6860381"/>
              <a:gd name="connsiteX11" fmla="*/ 4809068 w 5286375"/>
              <a:gd name="connsiteY11" fmla="*/ 6504781 h 6860381"/>
              <a:gd name="connsiteX12" fmla="*/ 5263887 w 5286375"/>
              <a:gd name="connsiteY12" fmla="*/ 6795029 h 6860381"/>
              <a:gd name="connsiteX13" fmla="*/ 5286375 w 5286375"/>
              <a:gd name="connsiteY13" fmla="*/ 6808668 h 6860381"/>
              <a:gd name="connsiteX14" fmla="*/ 5286375 w 5286375"/>
              <a:gd name="connsiteY14" fmla="*/ 6860381 h 6860381"/>
              <a:gd name="connsiteX15" fmla="*/ 0 w 5286375"/>
              <a:gd name="connsiteY15" fmla="*/ 6860381 h 6860381"/>
              <a:gd name="connsiteX16" fmla="*/ 0 w 5286375"/>
              <a:gd name="connsiteY16" fmla="*/ 2381 h 6860381"/>
              <a:gd name="connsiteX0" fmla="*/ 0 w 5286375"/>
              <a:gd name="connsiteY0" fmla="*/ 2381 h 6860381"/>
              <a:gd name="connsiteX1" fmla="*/ 4138252 w 5286375"/>
              <a:gd name="connsiteY1" fmla="*/ 0 h 6860381"/>
              <a:gd name="connsiteX2" fmla="*/ 4167012 w 5286375"/>
              <a:gd name="connsiteY2" fmla="*/ 345721 h 6860381"/>
              <a:gd name="connsiteX3" fmla="*/ 4133145 w 5286375"/>
              <a:gd name="connsiteY3" fmla="*/ 1037078 h 6860381"/>
              <a:gd name="connsiteX4" fmla="*/ 4049801 w 5286375"/>
              <a:gd name="connsiteY4" fmla="*/ 1582297 h 6860381"/>
              <a:gd name="connsiteX5" fmla="*/ 3920862 w 5286375"/>
              <a:gd name="connsiteY5" fmla="*/ 2169495 h 6860381"/>
              <a:gd name="connsiteX6" fmla="*/ 3703374 w 5286375"/>
              <a:gd name="connsiteY6" fmla="*/ 3008488 h 6860381"/>
              <a:gd name="connsiteX7" fmla="*/ 3528132 w 5286375"/>
              <a:gd name="connsiteY7" fmla="*/ 3722070 h 6860381"/>
              <a:gd name="connsiteX8" fmla="*/ 3439144 w 5286375"/>
              <a:gd name="connsiteY8" fmla="*/ 4589462 h 6860381"/>
              <a:gd name="connsiteX9" fmla="*/ 3561028 w 5286375"/>
              <a:gd name="connsiteY9" fmla="*/ 5208057 h 6860381"/>
              <a:gd name="connsiteX10" fmla="*/ 4425245 w 5286375"/>
              <a:gd name="connsiteY10" fmla="*/ 5917759 h 6860381"/>
              <a:gd name="connsiteX11" fmla="*/ 4809068 w 5286375"/>
              <a:gd name="connsiteY11" fmla="*/ 6504781 h 6860381"/>
              <a:gd name="connsiteX12" fmla="*/ 5263887 w 5286375"/>
              <a:gd name="connsiteY12" fmla="*/ 6795029 h 6860381"/>
              <a:gd name="connsiteX13" fmla="*/ 5286375 w 5286375"/>
              <a:gd name="connsiteY13" fmla="*/ 6808668 h 6860381"/>
              <a:gd name="connsiteX14" fmla="*/ 5286375 w 5286375"/>
              <a:gd name="connsiteY14" fmla="*/ 6860381 h 6860381"/>
              <a:gd name="connsiteX15" fmla="*/ 0 w 5286375"/>
              <a:gd name="connsiteY15" fmla="*/ 6860381 h 6860381"/>
              <a:gd name="connsiteX16" fmla="*/ 0 w 5286375"/>
              <a:gd name="connsiteY16" fmla="*/ 2381 h 6860381"/>
              <a:gd name="connsiteX0" fmla="*/ 0 w 5286375"/>
              <a:gd name="connsiteY0" fmla="*/ 2381 h 6860381"/>
              <a:gd name="connsiteX1" fmla="*/ 4138252 w 5286375"/>
              <a:gd name="connsiteY1" fmla="*/ 0 h 6860381"/>
              <a:gd name="connsiteX2" fmla="*/ 4167012 w 5286375"/>
              <a:gd name="connsiteY2" fmla="*/ 345721 h 6860381"/>
              <a:gd name="connsiteX3" fmla="*/ 4133145 w 5286375"/>
              <a:gd name="connsiteY3" fmla="*/ 1037078 h 6860381"/>
              <a:gd name="connsiteX4" fmla="*/ 4049801 w 5286375"/>
              <a:gd name="connsiteY4" fmla="*/ 1582297 h 6860381"/>
              <a:gd name="connsiteX5" fmla="*/ 3920862 w 5286375"/>
              <a:gd name="connsiteY5" fmla="*/ 2169495 h 6860381"/>
              <a:gd name="connsiteX6" fmla="*/ 3703374 w 5286375"/>
              <a:gd name="connsiteY6" fmla="*/ 3008488 h 6860381"/>
              <a:gd name="connsiteX7" fmla="*/ 3528132 w 5286375"/>
              <a:gd name="connsiteY7" fmla="*/ 3722070 h 6860381"/>
              <a:gd name="connsiteX8" fmla="*/ 3439144 w 5286375"/>
              <a:gd name="connsiteY8" fmla="*/ 4589462 h 6860381"/>
              <a:gd name="connsiteX9" fmla="*/ 3561028 w 5286375"/>
              <a:gd name="connsiteY9" fmla="*/ 5208057 h 6860381"/>
              <a:gd name="connsiteX10" fmla="*/ 4425245 w 5286375"/>
              <a:gd name="connsiteY10" fmla="*/ 5917759 h 6860381"/>
              <a:gd name="connsiteX11" fmla="*/ 4809068 w 5286375"/>
              <a:gd name="connsiteY11" fmla="*/ 6504781 h 6860381"/>
              <a:gd name="connsiteX12" fmla="*/ 5263887 w 5286375"/>
              <a:gd name="connsiteY12" fmla="*/ 6795029 h 6860381"/>
              <a:gd name="connsiteX13" fmla="*/ 5286375 w 5286375"/>
              <a:gd name="connsiteY13" fmla="*/ 6808668 h 6860381"/>
              <a:gd name="connsiteX14" fmla="*/ 5286375 w 5286375"/>
              <a:gd name="connsiteY14" fmla="*/ 6860381 h 6860381"/>
              <a:gd name="connsiteX15" fmla="*/ 0 w 5286375"/>
              <a:gd name="connsiteY15" fmla="*/ 6860381 h 6860381"/>
              <a:gd name="connsiteX16" fmla="*/ 0 w 5286375"/>
              <a:gd name="connsiteY16" fmla="*/ 2381 h 6860381"/>
              <a:gd name="connsiteX0" fmla="*/ 0 w 5286375"/>
              <a:gd name="connsiteY0" fmla="*/ 2381 h 6860381"/>
              <a:gd name="connsiteX1" fmla="*/ 4138252 w 5286375"/>
              <a:gd name="connsiteY1" fmla="*/ 0 h 6860381"/>
              <a:gd name="connsiteX2" fmla="*/ 4167012 w 5286375"/>
              <a:gd name="connsiteY2" fmla="*/ 345721 h 6860381"/>
              <a:gd name="connsiteX3" fmla="*/ 4133145 w 5286375"/>
              <a:gd name="connsiteY3" fmla="*/ 1037078 h 6860381"/>
              <a:gd name="connsiteX4" fmla="*/ 4049801 w 5286375"/>
              <a:gd name="connsiteY4" fmla="*/ 1582297 h 6860381"/>
              <a:gd name="connsiteX5" fmla="*/ 3920862 w 5286375"/>
              <a:gd name="connsiteY5" fmla="*/ 2169495 h 6860381"/>
              <a:gd name="connsiteX6" fmla="*/ 3703374 w 5286375"/>
              <a:gd name="connsiteY6" fmla="*/ 3008488 h 6860381"/>
              <a:gd name="connsiteX7" fmla="*/ 3528132 w 5286375"/>
              <a:gd name="connsiteY7" fmla="*/ 3722070 h 6860381"/>
              <a:gd name="connsiteX8" fmla="*/ 3439144 w 5286375"/>
              <a:gd name="connsiteY8" fmla="*/ 4589462 h 6860381"/>
              <a:gd name="connsiteX9" fmla="*/ 3551503 w 5286375"/>
              <a:gd name="connsiteY9" fmla="*/ 5217582 h 6860381"/>
              <a:gd name="connsiteX10" fmla="*/ 4425245 w 5286375"/>
              <a:gd name="connsiteY10" fmla="*/ 5917759 h 6860381"/>
              <a:gd name="connsiteX11" fmla="*/ 4809068 w 5286375"/>
              <a:gd name="connsiteY11" fmla="*/ 6504781 h 6860381"/>
              <a:gd name="connsiteX12" fmla="*/ 5263887 w 5286375"/>
              <a:gd name="connsiteY12" fmla="*/ 6795029 h 6860381"/>
              <a:gd name="connsiteX13" fmla="*/ 5286375 w 5286375"/>
              <a:gd name="connsiteY13" fmla="*/ 6808668 h 6860381"/>
              <a:gd name="connsiteX14" fmla="*/ 5286375 w 5286375"/>
              <a:gd name="connsiteY14" fmla="*/ 6860381 h 6860381"/>
              <a:gd name="connsiteX15" fmla="*/ 0 w 5286375"/>
              <a:gd name="connsiteY15" fmla="*/ 6860381 h 6860381"/>
              <a:gd name="connsiteX16" fmla="*/ 0 w 5286375"/>
              <a:gd name="connsiteY16" fmla="*/ 2381 h 6860381"/>
              <a:gd name="connsiteX0" fmla="*/ 0 w 5286375"/>
              <a:gd name="connsiteY0" fmla="*/ 2381 h 6860381"/>
              <a:gd name="connsiteX1" fmla="*/ 4138252 w 5286375"/>
              <a:gd name="connsiteY1" fmla="*/ 0 h 6860381"/>
              <a:gd name="connsiteX2" fmla="*/ 4167012 w 5286375"/>
              <a:gd name="connsiteY2" fmla="*/ 345721 h 6860381"/>
              <a:gd name="connsiteX3" fmla="*/ 4133145 w 5286375"/>
              <a:gd name="connsiteY3" fmla="*/ 1037078 h 6860381"/>
              <a:gd name="connsiteX4" fmla="*/ 4049801 w 5286375"/>
              <a:gd name="connsiteY4" fmla="*/ 1582297 h 6860381"/>
              <a:gd name="connsiteX5" fmla="*/ 3920862 w 5286375"/>
              <a:gd name="connsiteY5" fmla="*/ 2169495 h 6860381"/>
              <a:gd name="connsiteX6" fmla="*/ 3703374 w 5286375"/>
              <a:gd name="connsiteY6" fmla="*/ 3008488 h 6860381"/>
              <a:gd name="connsiteX7" fmla="*/ 3528132 w 5286375"/>
              <a:gd name="connsiteY7" fmla="*/ 3722070 h 6860381"/>
              <a:gd name="connsiteX8" fmla="*/ 3439144 w 5286375"/>
              <a:gd name="connsiteY8" fmla="*/ 4589462 h 6860381"/>
              <a:gd name="connsiteX9" fmla="*/ 3551503 w 5286375"/>
              <a:gd name="connsiteY9" fmla="*/ 5217582 h 6860381"/>
              <a:gd name="connsiteX10" fmla="*/ 4425245 w 5286375"/>
              <a:gd name="connsiteY10" fmla="*/ 5917759 h 6860381"/>
              <a:gd name="connsiteX11" fmla="*/ 4809068 w 5286375"/>
              <a:gd name="connsiteY11" fmla="*/ 6504781 h 6860381"/>
              <a:gd name="connsiteX12" fmla="*/ 5263887 w 5286375"/>
              <a:gd name="connsiteY12" fmla="*/ 6795029 h 6860381"/>
              <a:gd name="connsiteX13" fmla="*/ 5286375 w 5286375"/>
              <a:gd name="connsiteY13" fmla="*/ 6808668 h 6860381"/>
              <a:gd name="connsiteX14" fmla="*/ 5286375 w 5286375"/>
              <a:gd name="connsiteY14" fmla="*/ 6860381 h 6860381"/>
              <a:gd name="connsiteX15" fmla="*/ 0 w 5286375"/>
              <a:gd name="connsiteY15" fmla="*/ 6860381 h 6860381"/>
              <a:gd name="connsiteX16" fmla="*/ 0 w 5286375"/>
              <a:gd name="connsiteY16" fmla="*/ 2381 h 6860381"/>
              <a:gd name="connsiteX0" fmla="*/ 0 w 5286375"/>
              <a:gd name="connsiteY0" fmla="*/ 2381 h 6860381"/>
              <a:gd name="connsiteX1" fmla="*/ 4138252 w 5286375"/>
              <a:gd name="connsiteY1" fmla="*/ 0 h 6860381"/>
              <a:gd name="connsiteX2" fmla="*/ 4167012 w 5286375"/>
              <a:gd name="connsiteY2" fmla="*/ 345721 h 6860381"/>
              <a:gd name="connsiteX3" fmla="*/ 4133145 w 5286375"/>
              <a:gd name="connsiteY3" fmla="*/ 1037078 h 6860381"/>
              <a:gd name="connsiteX4" fmla="*/ 4049801 w 5286375"/>
              <a:gd name="connsiteY4" fmla="*/ 1582297 h 6860381"/>
              <a:gd name="connsiteX5" fmla="*/ 3920862 w 5286375"/>
              <a:gd name="connsiteY5" fmla="*/ 2169495 h 6860381"/>
              <a:gd name="connsiteX6" fmla="*/ 3703374 w 5286375"/>
              <a:gd name="connsiteY6" fmla="*/ 3008488 h 6860381"/>
              <a:gd name="connsiteX7" fmla="*/ 3528132 w 5286375"/>
              <a:gd name="connsiteY7" fmla="*/ 3722070 h 6860381"/>
              <a:gd name="connsiteX8" fmla="*/ 3439144 w 5286375"/>
              <a:gd name="connsiteY8" fmla="*/ 4589462 h 6860381"/>
              <a:gd name="connsiteX9" fmla="*/ 3551503 w 5286375"/>
              <a:gd name="connsiteY9" fmla="*/ 5217582 h 6860381"/>
              <a:gd name="connsiteX10" fmla="*/ 4058532 w 5286375"/>
              <a:gd name="connsiteY10" fmla="*/ 6289234 h 6860381"/>
              <a:gd name="connsiteX11" fmla="*/ 4809068 w 5286375"/>
              <a:gd name="connsiteY11" fmla="*/ 6504781 h 6860381"/>
              <a:gd name="connsiteX12" fmla="*/ 5263887 w 5286375"/>
              <a:gd name="connsiteY12" fmla="*/ 6795029 h 6860381"/>
              <a:gd name="connsiteX13" fmla="*/ 5286375 w 5286375"/>
              <a:gd name="connsiteY13" fmla="*/ 6808668 h 6860381"/>
              <a:gd name="connsiteX14" fmla="*/ 5286375 w 5286375"/>
              <a:gd name="connsiteY14" fmla="*/ 6860381 h 6860381"/>
              <a:gd name="connsiteX15" fmla="*/ 0 w 5286375"/>
              <a:gd name="connsiteY15" fmla="*/ 6860381 h 6860381"/>
              <a:gd name="connsiteX16" fmla="*/ 0 w 5286375"/>
              <a:gd name="connsiteY16" fmla="*/ 2381 h 6860381"/>
              <a:gd name="connsiteX0" fmla="*/ 0 w 5286375"/>
              <a:gd name="connsiteY0" fmla="*/ 2381 h 6860381"/>
              <a:gd name="connsiteX1" fmla="*/ 4138252 w 5286375"/>
              <a:gd name="connsiteY1" fmla="*/ 0 h 6860381"/>
              <a:gd name="connsiteX2" fmla="*/ 4167012 w 5286375"/>
              <a:gd name="connsiteY2" fmla="*/ 345721 h 6860381"/>
              <a:gd name="connsiteX3" fmla="*/ 4133145 w 5286375"/>
              <a:gd name="connsiteY3" fmla="*/ 1037078 h 6860381"/>
              <a:gd name="connsiteX4" fmla="*/ 4049801 w 5286375"/>
              <a:gd name="connsiteY4" fmla="*/ 1582297 h 6860381"/>
              <a:gd name="connsiteX5" fmla="*/ 3920862 w 5286375"/>
              <a:gd name="connsiteY5" fmla="*/ 2169495 h 6860381"/>
              <a:gd name="connsiteX6" fmla="*/ 3703374 w 5286375"/>
              <a:gd name="connsiteY6" fmla="*/ 3008488 h 6860381"/>
              <a:gd name="connsiteX7" fmla="*/ 3528132 w 5286375"/>
              <a:gd name="connsiteY7" fmla="*/ 3722070 h 6860381"/>
              <a:gd name="connsiteX8" fmla="*/ 3439144 w 5286375"/>
              <a:gd name="connsiteY8" fmla="*/ 4589462 h 6860381"/>
              <a:gd name="connsiteX9" fmla="*/ 3551503 w 5286375"/>
              <a:gd name="connsiteY9" fmla="*/ 5217582 h 6860381"/>
              <a:gd name="connsiteX10" fmla="*/ 4058532 w 5286375"/>
              <a:gd name="connsiteY10" fmla="*/ 6289234 h 6860381"/>
              <a:gd name="connsiteX11" fmla="*/ 4809068 w 5286375"/>
              <a:gd name="connsiteY11" fmla="*/ 6504781 h 6860381"/>
              <a:gd name="connsiteX12" fmla="*/ 5263887 w 5286375"/>
              <a:gd name="connsiteY12" fmla="*/ 6795029 h 6860381"/>
              <a:gd name="connsiteX13" fmla="*/ 5286375 w 5286375"/>
              <a:gd name="connsiteY13" fmla="*/ 6808668 h 6860381"/>
              <a:gd name="connsiteX14" fmla="*/ 5286375 w 5286375"/>
              <a:gd name="connsiteY14" fmla="*/ 6860381 h 6860381"/>
              <a:gd name="connsiteX15" fmla="*/ 0 w 5286375"/>
              <a:gd name="connsiteY15" fmla="*/ 6860381 h 6860381"/>
              <a:gd name="connsiteX16" fmla="*/ 0 w 5286375"/>
              <a:gd name="connsiteY16" fmla="*/ 2381 h 6860381"/>
              <a:gd name="connsiteX0" fmla="*/ 0 w 5286375"/>
              <a:gd name="connsiteY0" fmla="*/ 2381 h 6860381"/>
              <a:gd name="connsiteX1" fmla="*/ 4138252 w 5286375"/>
              <a:gd name="connsiteY1" fmla="*/ 0 h 6860381"/>
              <a:gd name="connsiteX2" fmla="*/ 4167012 w 5286375"/>
              <a:gd name="connsiteY2" fmla="*/ 345721 h 6860381"/>
              <a:gd name="connsiteX3" fmla="*/ 4133145 w 5286375"/>
              <a:gd name="connsiteY3" fmla="*/ 1037078 h 6860381"/>
              <a:gd name="connsiteX4" fmla="*/ 4049801 w 5286375"/>
              <a:gd name="connsiteY4" fmla="*/ 1582297 h 6860381"/>
              <a:gd name="connsiteX5" fmla="*/ 3920862 w 5286375"/>
              <a:gd name="connsiteY5" fmla="*/ 2169495 h 6860381"/>
              <a:gd name="connsiteX6" fmla="*/ 3703374 w 5286375"/>
              <a:gd name="connsiteY6" fmla="*/ 3008488 h 6860381"/>
              <a:gd name="connsiteX7" fmla="*/ 3528132 w 5286375"/>
              <a:gd name="connsiteY7" fmla="*/ 3722070 h 6860381"/>
              <a:gd name="connsiteX8" fmla="*/ 3439144 w 5286375"/>
              <a:gd name="connsiteY8" fmla="*/ 4589462 h 6860381"/>
              <a:gd name="connsiteX9" fmla="*/ 3551503 w 5286375"/>
              <a:gd name="connsiteY9" fmla="*/ 5217582 h 6860381"/>
              <a:gd name="connsiteX10" fmla="*/ 3910895 w 5286375"/>
              <a:gd name="connsiteY10" fmla="*/ 5991578 h 6860381"/>
              <a:gd name="connsiteX11" fmla="*/ 4809068 w 5286375"/>
              <a:gd name="connsiteY11" fmla="*/ 6504781 h 6860381"/>
              <a:gd name="connsiteX12" fmla="*/ 5263887 w 5286375"/>
              <a:gd name="connsiteY12" fmla="*/ 6795029 h 6860381"/>
              <a:gd name="connsiteX13" fmla="*/ 5286375 w 5286375"/>
              <a:gd name="connsiteY13" fmla="*/ 6808668 h 6860381"/>
              <a:gd name="connsiteX14" fmla="*/ 5286375 w 5286375"/>
              <a:gd name="connsiteY14" fmla="*/ 6860381 h 6860381"/>
              <a:gd name="connsiteX15" fmla="*/ 0 w 5286375"/>
              <a:gd name="connsiteY15" fmla="*/ 6860381 h 6860381"/>
              <a:gd name="connsiteX16" fmla="*/ 0 w 5286375"/>
              <a:gd name="connsiteY16" fmla="*/ 2381 h 6860381"/>
              <a:gd name="connsiteX0" fmla="*/ 0 w 5286375"/>
              <a:gd name="connsiteY0" fmla="*/ 2381 h 6860381"/>
              <a:gd name="connsiteX1" fmla="*/ 4138252 w 5286375"/>
              <a:gd name="connsiteY1" fmla="*/ 0 h 6860381"/>
              <a:gd name="connsiteX2" fmla="*/ 4167012 w 5286375"/>
              <a:gd name="connsiteY2" fmla="*/ 345721 h 6860381"/>
              <a:gd name="connsiteX3" fmla="*/ 4133145 w 5286375"/>
              <a:gd name="connsiteY3" fmla="*/ 1037078 h 6860381"/>
              <a:gd name="connsiteX4" fmla="*/ 4049801 w 5286375"/>
              <a:gd name="connsiteY4" fmla="*/ 1582297 h 6860381"/>
              <a:gd name="connsiteX5" fmla="*/ 3920862 w 5286375"/>
              <a:gd name="connsiteY5" fmla="*/ 2169495 h 6860381"/>
              <a:gd name="connsiteX6" fmla="*/ 3703374 w 5286375"/>
              <a:gd name="connsiteY6" fmla="*/ 3008488 h 6860381"/>
              <a:gd name="connsiteX7" fmla="*/ 3528132 w 5286375"/>
              <a:gd name="connsiteY7" fmla="*/ 3722070 h 6860381"/>
              <a:gd name="connsiteX8" fmla="*/ 3439144 w 5286375"/>
              <a:gd name="connsiteY8" fmla="*/ 4589462 h 6860381"/>
              <a:gd name="connsiteX9" fmla="*/ 3551503 w 5286375"/>
              <a:gd name="connsiteY9" fmla="*/ 5217582 h 6860381"/>
              <a:gd name="connsiteX10" fmla="*/ 3910895 w 5286375"/>
              <a:gd name="connsiteY10" fmla="*/ 5991578 h 6860381"/>
              <a:gd name="connsiteX11" fmla="*/ 4809068 w 5286375"/>
              <a:gd name="connsiteY11" fmla="*/ 6504781 h 6860381"/>
              <a:gd name="connsiteX12" fmla="*/ 5263887 w 5286375"/>
              <a:gd name="connsiteY12" fmla="*/ 6795029 h 6860381"/>
              <a:gd name="connsiteX13" fmla="*/ 5286375 w 5286375"/>
              <a:gd name="connsiteY13" fmla="*/ 6808668 h 6860381"/>
              <a:gd name="connsiteX14" fmla="*/ 5286375 w 5286375"/>
              <a:gd name="connsiteY14" fmla="*/ 6860381 h 6860381"/>
              <a:gd name="connsiteX15" fmla="*/ 0 w 5286375"/>
              <a:gd name="connsiteY15" fmla="*/ 6860381 h 6860381"/>
              <a:gd name="connsiteX16" fmla="*/ 0 w 5286375"/>
              <a:gd name="connsiteY16" fmla="*/ 2381 h 6860381"/>
              <a:gd name="connsiteX0" fmla="*/ 0 w 5286375"/>
              <a:gd name="connsiteY0" fmla="*/ 2381 h 6891505"/>
              <a:gd name="connsiteX1" fmla="*/ 4138252 w 5286375"/>
              <a:gd name="connsiteY1" fmla="*/ 0 h 6891505"/>
              <a:gd name="connsiteX2" fmla="*/ 4167012 w 5286375"/>
              <a:gd name="connsiteY2" fmla="*/ 345721 h 6891505"/>
              <a:gd name="connsiteX3" fmla="*/ 4133145 w 5286375"/>
              <a:gd name="connsiteY3" fmla="*/ 1037078 h 6891505"/>
              <a:gd name="connsiteX4" fmla="*/ 4049801 w 5286375"/>
              <a:gd name="connsiteY4" fmla="*/ 1582297 h 6891505"/>
              <a:gd name="connsiteX5" fmla="*/ 3920862 w 5286375"/>
              <a:gd name="connsiteY5" fmla="*/ 2169495 h 6891505"/>
              <a:gd name="connsiteX6" fmla="*/ 3703374 w 5286375"/>
              <a:gd name="connsiteY6" fmla="*/ 3008488 h 6891505"/>
              <a:gd name="connsiteX7" fmla="*/ 3528132 w 5286375"/>
              <a:gd name="connsiteY7" fmla="*/ 3722070 h 6891505"/>
              <a:gd name="connsiteX8" fmla="*/ 3439144 w 5286375"/>
              <a:gd name="connsiteY8" fmla="*/ 4589462 h 6891505"/>
              <a:gd name="connsiteX9" fmla="*/ 3551503 w 5286375"/>
              <a:gd name="connsiteY9" fmla="*/ 5217582 h 6891505"/>
              <a:gd name="connsiteX10" fmla="*/ 3910895 w 5286375"/>
              <a:gd name="connsiteY10" fmla="*/ 5991578 h 6891505"/>
              <a:gd name="connsiteX11" fmla="*/ 4599518 w 5286375"/>
              <a:gd name="connsiteY11" fmla="*/ 6854825 h 6891505"/>
              <a:gd name="connsiteX12" fmla="*/ 5263887 w 5286375"/>
              <a:gd name="connsiteY12" fmla="*/ 6795029 h 6891505"/>
              <a:gd name="connsiteX13" fmla="*/ 5286375 w 5286375"/>
              <a:gd name="connsiteY13" fmla="*/ 6808668 h 6891505"/>
              <a:gd name="connsiteX14" fmla="*/ 5286375 w 5286375"/>
              <a:gd name="connsiteY14" fmla="*/ 6860381 h 6891505"/>
              <a:gd name="connsiteX15" fmla="*/ 0 w 5286375"/>
              <a:gd name="connsiteY15" fmla="*/ 6860381 h 6891505"/>
              <a:gd name="connsiteX16" fmla="*/ 0 w 5286375"/>
              <a:gd name="connsiteY16" fmla="*/ 2381 h 6891505"/>
              <a:gd name="connsiteX0" fmla="*/ 0 w 5286375"/>
              <a:gd name="connsiteY0" fmla="*/ 2381 h 6860381"/>
              <a:gd name="connsiteX1" fmla="*/ 4138252 w 5286375"/>
              <a:gd name="connsiteY1" fmla="*/ 0 h 6860381"/>
              <a:gd name="connsiteX2" fmla="*/ 4167012 w 5286375"/>
              <a:gd name="connsiteY2" fmla="*/ 345721 h 6860381"/>
              <a:gd name="connsiteX3" fmla="*/ 4133145 w 5286375"/>
              <a:gd name="connsiteY3" fmla="*/ 1037078 h 6860381"/>
              <a:gd name="connsiteX4" fmla="*/ 4049801 w 5286375"/>
              <a:gd name="connsiteY4" fmla="*/ 1582297 h 6860381"/>
              <a:gd name="connsiteX5" fmla="*/ 3920862 w 5286375"/>
              <a:gd name="connsiteY5" fmla="*/ 2169495 h 6860381"/>
              <a:gd name="connsiteX6" fmla="*/ 3703374 w 5286375"/>
              <a:gd name="connsiteY6" fmla="*/ 3008488 h 6860381"/>
              <a:gd name="connsiteX7" fmla="*/ 3528132 w 5286375"/>
              <a:gd name="connsiteY7" fmla="*/ 3722070 h 6860381"/>
              <a:gd name="connsiteX8" fmla="*/ 3439144 w 5286375"/>
              <a:gd name="connsiteY8" fmla="*/ 4589462 h 6860381"/>
              <a:gd name="connsiteX9" fmla="*/ 3551503 w 5286375"/>
              <a:gd name="connsiteY9" fmla="*/ 5217582 h 6860381"/>
              <a:gd name="connsiteX10" fmla="*/ 3910895 w 5286375"/>
              <a:gd name="connsiteY10" fmla="*/ 5991578 h 6860381"/>
              <a:gd name="connsiteX11" fmla="*/ 4163750 w 5286375"/>
              <a:gd name="connsiteY11" fmla="*/ 6421437 h 6860381"/>
              <a:gd name="connsiteX12" fmla="*/ 5263887 w 5286375"/>
              <a:gd name="connsiteY12" fmla="*/ 6795029 h 6860381"/>
              <a:gd name="connsiteX13" fmla="*/ 5286375 w 5286375"/>
              <a:gd name="connsiteY13" fmla="*/ 6808668 h 6860381"/>
              <a:gd name="connsiteX14" fmla="*/ 5286375 w 5286375"/>
              <a:gd name="connsiteY14" fmla="*/ 6860381 h 6860381"/>
              <a:gd name="connsiteX15" fmla="*/ 0 w 5286375"/>
              <a:gd name="connsiteY15" fmla="*/ 6860381 h 6860381"/>
              <a:gd name="connsiteX16" fmla="*/ 0 w 5286375"/>
              <a:gd name="connsiteY16" fmla="*/ 2381 h 6860381"/>
              <a:gd name="connsiteX0" fmla="*/ 0 w 5286375"/>
              <a:gd name="connsiteY0" fmla="*/ 2381 h 6860381"/>
              <a:gd name="connsiteX1" fmla="*/ 4138252 w 5286375"/>
              <a:gd name="connsiteY1" fmla="*/ 0 h 6860381"/>
              <a:gd name="connsiteX2" fmla="*/ 4167012 w 5286375"/>
              <a:gd name="connsiteY2" fmla="*/ 345721 h 6860381"/>
              <a:gd name="connsiteX3" fmla="*/ 4133145 w 5286375"/>
              <a:gd name="connsiteY3" fmla="*/ 1037078 h 6860381"/>
              <a:gd name="connsiteX4" fmla="*/ 4049801 w 5286375"/>
              <a:gd name="connsiteY4" fmla="*/ 1582297 h 6860381"/>
              <a:gd name="connsiteX5" fmla="*/ 3920862 w 5286375"/>
              <a:gd name="connsiteY5" fmla="*/ 2169495 h 6860381"/>
              <a:gd name="connsiteX6" fmla="*/ 3703374 w 5286375"/>
              <a:gd name="connsiteY6" fmla="*/ 3008488 h 6860381"/>
              <a:gd name="connsiteX7" fmla="*/ 3528132 w 5286375"/>
              <a:gd name="connsiteY7" fmla="*/ 3722070 h 6860381"/>
              <a:gd name="connsiteX8" fmla="*/ 3439144 w 5286375"/>
              <a:gd name="connsiteY8" fmla="*/ 4589462 h 6860381"/>
              <a:gd name="connsiteX9" fmla="*/ 3551503 w 5286375"/>
              <a:gd name="connsiteY9" fmla="*/ 5217582 h 6860381"/>
              <a:gd name="connsiteX10" fmla="*/ 3910895 w 5286375"/>
              <a:gd name="connsiteY10" fmla="*/ 5991578 h 6860381"/>
              <a:gd name="connsiteX11" fmla="*/ 4163750 w 5286375"/>
              <a:gd name="connsiteY11" fmla="*/ 6421437 h 6860381"/>
              <a:gd name="connsiteX12" fmla="*/ 5263887 w 5286375"/>
              <a:gd name="connsiteY12" fmla="*/ 6795029 h 6860381"/>
              <a:gd name="connsiteX13" fmla="*/ 5286375 w 5286375"/>
              <a:gd name="connsiteY13" fmla="*/ 6808668 h 6860381"/>
              <a:gd name="connsiteX14" fmla="*/ 5286375 w 5286375"/>
              <a:gd name="connsiteY14" fmla="*/ 6860381 h 6860381"/>
              <a:gd name="connsiteX15" fmla="*/ 0 w 5286375"/>
              <a:gd name="connsiteY15" fmla="*/ 6860381 h 6860381"/>
              <a:gd name="connsiteX16" fmla="*/ 0 w 5286375"/>
              <a:gd name="connsiteY16" fmla="*/ 2381 h 6860381"/>
              <a:gd name="connsiteX0" fmla="*/ 0 w 5286375"/>
              <a:gd name="connsiteY0" fmla="*/ 2381 h 6860381"/>
              <a:gd name="connsiteX1" fmla="*/ 4138252 w 5286375"/>
              <a:gd name="connsiteY1" fmla="*/ 0 h 6860381"/>
              <a:gd name="connsiteX2" fmla="*/ 4167012 w 5286375"/>
              <a:gd name="connsiteY2" fmla="*/ 345721 h 6860381"/>
              <a:gd name="connsiteX3" fmla="*/ 4133145 w 5286375"/>
              <a:gd name="connsiteY3" fmla="*/ 1037078 h 6860381"/>
              <a:gd name="connsiteX4" fmla="*/ 4049801 w 5286375"/>
              <a:gd name="connsiteY4" fmla="*/ 1582297 h 6860381"/>
              <a:gd name="connsiteX5" fmla="*/ 3920862 w 5286375"/>
              <a:gd name="connsiteY5" fmla="*/ 2169495 h 6860381"/>
              <a:gd name="connsiteX6" fmla="*/ 3703374 w 5286375"/>
              <a:gd name="connsiteY6" fmla="*/ 3008488 h 6860381"/>
              <a:gd name="connsiteX7" fmla="*/ 3528132 w 5286375"/>
              <a:gd name="connsiteY7" fmla="*/ 3722070 h 6860381"/>
              <a:gd name="connsiteX8" fmla="*/ 3439144 w 5286375"/>
              <a:gd name="connsiteY8" fmla="*/ 4589462 h 6860381"/>
              <a:gd name="connsiteX9" fmla="*/ 3551503 w 5286375"/>
              <a:gd name="connsiteY9" fmla="*/ 5217582 h 6860381"/>
              <a:gd name="connsiteX10" fmla="*/ 3910895 w 5286375"/>
              <a:gd name="connsiteY10" fmla="*/ 5991578 h 6860381"/>
              <a:gd name="connsiteX11" fmla="*/ 4163750 w 5286375"/>
              <a:gd name="connsiteY11" fmla="*/ 6421437 h 6860381"/>
              <a:gd name="connsiteX12" fmla="*/ 4551894 w 5286375"/>
              <a:gd name="connsiteY12" fmla="*/ 6661679 h 6860381"/>
              <a:gd name="connsiteX13" fmla="*/ 5286375 w 5286375"/>
              <a:gd name="connsiteY13" fmla="*/ 6808668 h 6860381"/>
              <a:gd name="connsiteX14" fmla="*/ 5286375 w 5286375"/>
              <a:gd name="connsiteY14" fmla="*/ 6860381 h 6860381"/>
              <a:gd name="connsiteX15" fmla="*/ 0 w 5286375"/>
              <a:gd name="connsiteY15" fmla="*/ 6860381 h 6860381"/>
              <a:gd name="connsiteX16" fmla="*/ 0 w 5286375"/>
              <a:gd name="connsiteY16" fmla="*/ 2381 h 6860381"/>
              <a:gd name="connsiteX0" fmla="*/ 0 w 5286375"/>
              <a:gd name="connsiteY0" fmla="*/ 2381 h 6860381"/>
              <a:gd name="connsiteX1" fmla="*/ 4138252 w 5286375"/>
              <a:gd name="connsiteY1" fmla="*/ 0 h 6860381"/>
              <a:gd name="connsiteX2" fmla="*/ 4167012 w 5286375"/>
              <a:gd name="connsiteY2" fmla="*/ 345721 h 6860381"/>
              <a:gd name="connsiteX3" fmla="*/ 4133145 w 5286375"/>
              <a:gd name="connsiteY3" fmla="*/ 1037078 h 6860381"/>
              <a:gd name="connsiteX4" fmla="*/ 4049801 w 5286375"/>
              <a:gd name="connsiteY4" fmla="*/ 1582297 h 6860381"/>
              <a:gd name="connsiteX5" fmla="*/ 3920862 w 5286375"/>
              <a:gd name="connsiteY5" fmla="*/ 2169495 h 6860381"/>
              <a:gd name="connsiteX6" fmla="*/ 3703374 w 5286375"/>
              <a:gd name="connsiteY6" fmla="*/ 3008488 h 6860381"/>
              <a:gd name="connsiteX7" fmla="*/ 3528132 w 5286375"/>
              <a:gd name="connsiteY7" fmla="*/ 3722070 h 6860381"/>
              <a:gd name="connsiteX8" fmla="*/ 3439144 w 5286375"/>
              <a:gd name="connsiteY8" fmla="*/ 4589462 h 6860381"/>
              <a:gd name="connsiteX9" fmla="*/ 3551503 w 5286375"/>
              <a:gd name="connsiteY9" fmla="*/ 5217582 h 6860381"/>
              <a:gd name="connsiteX10" fmla="*/ 3910895 w 5286375"/>
              <a:gd name="connsiteY10" fmla="*/ 5991578 h 6860381"/>
              <a:gd name="connsiteX11" fmla="*/ 4163750 w 5286375"/>
              <a:gd name="connsiteY11" fmla="*/ 6421437 h 6860381"/>
              <a:gd name="connsiteX12" fmla="*/ 4551894 w 5286375"/>
              <a:gd name="connsiteY12" fmla="*/ 6661679 h 6860381"/>
              <a:gd name="connsiteX13" fmla="*/ 4591050 w 5286375"/>
              <a:gd name="connsiteY13" fmla="*/ 6784855 h 6860381"/>
              <a:gd name="connsiteX14" fmla="*/ 5286375 w 5286375"/>
              <a:gd name="connsiteY14" fmla="*/ 6860381 h 6860381"/>
              <a:gd name="connsiteX15" fmla="*/ 0 w 5286375"/>
              <a:gd name="connsiteY15" fmla="*/ 6860381 h 6860381"/>
              <a:gd name="connsiteX16" fmla="*/ 0 w 5286375"/>
              <a:gd name="connsiteY16" fmla="*/ 2381 h 6860381"/>
              <a:gd name="connsiteX0" fmla="*/ 0 w 5286375"/>
              <a:gd name="connsiteY0" fmla="*/ 2381 h 6860381"/>
              <a:gd name="connsiteX1" fmla="*/ 4138252 w 5286375"/>
              <a:gd name="connsiteY1" fmla="*/ 0 h 6860381"/>
              <a:gd name="connsiteX2" fmla="*/ 4167012 w 5286375"/>
              <a:gd name="connsiteY2" fmla="*/ 345721 h 6860381"/>
              <a:gd name="connsiteX3" fmla="*/ 4133145 w 5286375"/>
              <a:gd name="connsiteY3" fmla="*/ 1037078 h 6860381"/>
              <a:gd name="connsiteX4" fmla="*/ 4049801 w 5286375"/>
              <a:gd name="connsiteY4" fmla="*/ 1582297 h 6860381"/>
              <a:gd name="connsiteX5" fmla="*/ 3920862 w 5286375"/>
              <a:gd name="connsiteY5" fmla="*/ 2169495 h 6860381"/>
              <a:gd name="connsiteX6" fmla="*/ 3703374 w 5286375"/>
              <a:gd name="connsiteY6" fmla="*/ 3008488 h 6860381"/>
              <a:gd name="connsiteX7" fmla="*/ 3528132 w 5286375"/>
              <a:gd name="connsiteY7" fmla="*/ 3722070 h 6860381"/>
              <a:gd name="connsiteX8" fmla="*/ 3439144 w 5286375"/>
              <a:gd name="connsiteY8" fmla="*/ 4589462 h 6860381"/>
              <a:gd name="connsiteX9" fmla="*/ 3551503 w 5286375"/>
              <a:gd name="connsiteY9" fmla="*/ 5217582 h 6860381"/>
              <a:gd name="connsiteX10" fmla="*/ 3910895 w 5286375"/>
              <a:gd name="connsiteY10" fmla="*/ 5991578 h 6860381"/>
              <a:gd name="connsiteX11" fmla="*/ 4163750 w 5286375"/>
              <a:gd name="connsiteY11" fmla="*/ 6421437 h 6860381"/>
              <a:gd name="connsiteX12" fmla="*/ 4330437 w 5286375"/>
              <a:gd name="connsiteY12" fmla="*/ 6614054 h 6860381"/>
              <a:gd name="connsiteX13" fmla="*/ 4591050 w 5286375"/>
              <a:gd name="connsiteY13" fmla="*/ 6784855 h 6860381"/>
              <a:gd name="connsiteX14" fmla="*/ 5286375 w 5286375"/>
              <a:gd name="connsiteY14" fmla="*/ 6860381 h 6860381"/>
              <a:gd name="connsiteX15" fmla="*/ 0 w 5286375"/>
              <a:gd name="connsiteY15" fmla="*/ 6860381 h 6860381"/>
              <a:gd name="connsiteX16" fmla="*/ 0 w 5286375"/>
              <a:gd name="connsiteY16" fmla="*/ 2381 h 6860381"/>
              <a:gd name="connsiteX0" fmla="*/ 0 w 4783931"/>
              <a:gd name="connsiteY0" fmla="*/ 2381 h 6860381"/>
              <a:gd name="connsiteX1" fmla="*/ 4138252 w 4783931"/>
              <a:gd name="connsiteY1" fmla="*/ 0 h 6860381"/>
              <a:gd name="connsiteX2" fmla="*/ 4167012 w 4783931"/>
              <a:gd name="connsiteY2" fmla="*/ 345721 h 6860381"/>
              <a:gd name="connsiteX3" fmla="*/ 4133145 w 4783931"/>
              <a:gd name="connsiteY3" fmla="*/ 1037078 h 6860381"/>
              <a:gd name="connsiteX4" fmla="*/ 4049801 w 4783931"/>
              <a:gd name="connsiteY4" fmla="*/ 1582297 h 6860381"/>
              <a:gd name="connsiteX5" fmla="*/ 3920862 w 4783931"/>
              <a:gd name="connsiteY5" fmla="*/ 2169495 h 6860381"/>
              <a:gd name="connsiteX6" fmla="*/ 3703374 w 4783931"/>
              <a:gd name="connsiteY6" fmla="*/ 3008488 h 6860381"/>
              <a:gd name="connsiteX7" fmla="*/ 3528132 w 4783931"/>
              <a:gd name="connsiteY7" fmla="*/ 3722070 h 6860381"/>
              <a:gd name="connsiteX8" fmla="*/ 3439144 w 4783931"/>
              <a:gd name="connsiteY8" fmla="*/ 4589462 h 6860381"/>
              <a:gd name="connsiteX9" fmla="*/ 3551503 w 4783931"/>
              <a:gd name="connsiteY9" fmla="*/ 5217582 h 6860381"/>
              <a:gd name="connsiteX10" fmla="*/ 3910895 w 4783931"/>
              <a:gd name="connsiteY10" fmla="*/ 5991578 h 6860381"/>
              <a:gd name="connsiteX11" fmla="*/ 4163750 w 4783931"/>
              <a:gd name="connsiteY11" fmla="*/ 6421437 h 6860381"/>
              <a:gd name="connsiteX12" fmla="*/ 4330437 w 4783931"/>
              <a:gd name="connsiteY12" fmla="*/ 6614054 h 6860381"/>
              <a:gd name="connsiteX13" fmla="*/ 4591050 w 4783931"/>
              <a:gd name="connsiteY13" fmla="*/ 6784855 h 6860381"/>
              <a:gd name="connsiteX14" fmla="*/ 4783931 w 4783931"/>
              <a:gd name="connsiteY14" fmla="*/ 6860381 h 6860381"/>
              <a:gd name="connsiteX15" fmla="*/ 0 w 4783931"/>
              <a:gd name="connsiteY15" fmla="*/ 6860381 h 6860381"/>
              <a:gd name="connsiteX16" fmla="*/ 0 w 4783931"/>
              <a:gd name="connsiteY16" fmla="*/ 2381 h 6860381"/>
              <a:gd name="connsiteX0" fmla="*/ 0 w 4641056"/>
              <a:gd name="connsiteY0" fmla="*/ 2381 h 6860381"/>
              <a:gd name="connsiteX1" fmla="*/ 4138252 w 4641056"/>
              <a:gd name="connsiteY1" fmla="*/ 0 h 6860381"/>
              <a:gd name="connsiteX2" fmla="*/ 4167012 w 4641056"/>
              <a:gd name="connsiteY2" fmla="*/ 345721 h 6860381"/>
              <a:gd name="connsiteX3" fmla="*/ 4133145 w 4641056"/>
              <a:gd name="connsiteY3" fmla="*/ 1037078 h 6860381"/>
              <a:gd name="connsiteX4" fmla="*/ 4049801 w 4641056"/>
              <a:gd name="connsiteY4" fmla="*/ 1582297 h 6860381"/>
              <a:gd name="connsiteX5" fmla="*/ 3920862 w 4641056"/>
              <a:gd name="connsiteY5" fmla="*/ 2169495 h 6860381"/>
              <a:gd name="connsiteX6" fmla="*/ 3703374 w 4641056"/>
              <a:gd name="connsiteY6" fmla="*/ 3008488 h 6860381"/>
              <a:gd name="connsiteX7" fmla="*/ 3528132 w 4641056"/>
              <a:gd name="connsiteY7" fmla="*/ 3722070 h 6860381"/>
              <a:gd name="connsiteX8" fmla="*/ 3439144 w 4641056"/>
              <a:gd name="connsiteY8" fmla="*/ 4589462 h 6860381"/>
              <a:gd name="connsiteX9" fmla="*/ 3551503 w 4641056"/>
              <a:gd name="connsiteY9" fmla="*/ 5217582 h 6860381"/>
              <a:gd name="connsiteX10" fmla="*/ 3910895 w 4641056"/>
              <a:gd name="connsiteY10" fmla="*/ 5991578 h 6860381"/>
              <a:gd name="connsiteX11" fmla="*/ 4163750 w 4641056"/>
              <a:gd name="connsiteY11" fmla="*/ 6421437 h 6860381"/>
              <a:gd name="connsiteX12" fmla="*/ 4330437 w 4641056"/>
              <a:gd name="connsiteY12" fmla="*/ 6614054 h 6860381"/>
              <a:gd name="connsiteX13" fmla="*/ 4591050 w 4641056"/>
              <a:gd name="connsiteY13" fmla="*/ 6784855 h 6860381"/>
              <a:gd name="connsiteX14" fmla="*/ 4641056 w 4641056"/>
              <a:gd name="connsiteY14" fmla="*/ 6860381 h 6860381"/>
              <a:gd name="connsiteX15" fmla="*/ 0 w 4641056"/>
              <a:gd name="connsiteY15" fmla="*/ 6860381 h 6860381"/>
              <a:gd name="connsiteX16" fmla="*/ 0 w 4641056"/>
              <a:gd name="connsiteY16" fmla="*/ 2381 h 6860381"/>
              <a:gd name="connsiteX0" fmla="*/ 0 w 4641056"/>
              <a:gd name="connsiteY0" fmla="*/ 2381 h 6860381"/>
              <a:gd name="connsiteX1" fmla="*/ 4138252 w 4641056"/>
              <a:gd name="connsiteY1" fmla="*/ 0 h 6860381"/>
              <a:gd name="connsiteX2" fmla="*/ 4167012 w 4641056"/>
              <a:gd name="connsiteY2" fmla="*/ 345721 h 6860381"/>
              <a:gd name="connsiteX3" fmla="*/ 4133145 w 4641056"/>
              <a:gd name="connsiteY3" fmla="*/ 1037078 h 6860381"/>
              <a:gd name="connsiteX4" fmla="*/ 4049801 w 4641056"/>
              <a:gd name="connsiteY4" fmla="*/ 1582297 h 6860381"/>
              <a:gd name="connsiteX5" fmla="*/ 3920862 w 4641056"/>
              <a:gd name="connsiteY5" fmla="*/ 2169495 h 6860381"/>
              <a:gd name="connsiteX6" fmla="*/ 3703374 w 4641056"/>
              <a:gd name="connsiteY6" fmla="*/ 3008488 h 6860381"/>
              <a:gd name="connsiteX7" fmla="*/ 3528132 w 4641056"/>
              <a:gd name="connsiteY7" fmla="*/ 3722070 h 6860381"/>
              <a:gd name="connsiteX8" fmla="*/ 3439144 w 4641056"/>
              <a:gd name="connsiteY8" fmla="*/ 4589462 h 6860381"/>
              <a:gd name="connsiteX9" fmla="*/ 3551503 w 4641056"/>
              <a:gd name="connsiteY9" fmla="*/ 5217582 h 6860381"/>
              <a:gd name="connsiteX10" fmla="*/ 3910895 w 4641056"/>
              <a:gd name="connsiteY10" fmla="*/ 5991578 h 6860381"/>
              <a:gd name="connsiteX11" fmla="*/ 4163750 w 4641056"/>
              <a:gd name="connsiteY11" fmla="*/ 6421437 h 6860381"/>
              <a:gd name="connsiteX12" fmla="*/ 4330437 w 4641056"/>
              <a:gd name="connsiteY12" fmla="*/ 6614054 h 6860381"/>
              <a:gd name="connsiteX13" fmla="*/ 4488656 w 4641056"/>
              <a:gd name="connsiteY13" fmla="*/ 6761042 h 6860381"/>
              <a:gd name="connsiteX14" fmla="*/ 4641056 w 4641056"/>
              <a:gd name="connsiteY14" fmla="*/ 6860381 h 6860381"/>
              <a:gd name="connsiteX15" fmla="*/ 0 w 4641056"/>
              <a:gd name="connsiteY15" fmla="*/ 6860381 h 6860381"/>
              <a:gd name="connsiteX16" fmla="*/ 0 w 4641056"/>
              <a:gd name="connsiteY16" fmla="*/ 2381 h 6860381"/>
              <a:gd name="connsiteX0" fmla="*/ 0 w 4641056"/>
              <a:gd name="connsiteY0" fmla="*/ 2381 h 6860381"/>
              <a:gd name="connsiteX1" fmla="*/ 4138252 w 4641056"/>
              <a:gd name="connsiteY1" fmla="*/ 0 h 6860381"/>
              <a:gd name="connsiteX2" fmla="*/ 4167012 w 4641056"/>
              <a:gd name="connsiteY2" fmla="*/ 345721 h 6860381"/>
              <a:gd name="connsiteX3" fmla="*/ 4133145 w 4641056"/>
              <a:gd name="connsiteY3" fmla="*/ 1037078 h 6860381"/>
              <a:gd name="connsiteX4" fmla="*/ 4049801 w 4641056"/>
              <a:gd name="connsiteY4" fmla="*/ 1582297 h 6860381"/>
              <a:gd name="connsiteX5" fmla="*/ 3920862 w 4641056"/>
              <a:gd name="connsiteY5" fmla="*/ 2169495 h 6860381"/>
              <a:gd name="connsiteX6" fmla="*/ 3703374 w 4641056"/>
              <a:gd name="connsiteY6" fmla="*/ 3008488 h 6860381"/>
              <a:gd name="connsiteX7" fmla="*/ 3528132 w 4641056"/>
              <a:gd name="connsiteY7" fmla="*/ 3722070 h 6860381"/>
              <a:gd name="connsiteX8" fmla="*/ 3439144 w 4641056"/>
              <a:gd name="connsiteY8" fmla="*/ 4589462 h 6860381"/>
              <a:gd name="connsiteX9" fmla="*/ 3551503 w 4641056"/>
              <a:gd name="connsiteY9" fmla="*/ 5217582 h 6860381"/>
              <a:gd name="connsiteX10" fmla="*/ 3910895 w 4641056"/>
              <a:gd name="connsiteY10" fmla="*/ 5991578 h 6860381"/>
              <a:gd name="connsiteX11" fmla="*/ 4163750 w 4641056"/>
              <a:gd name="connsiteY11" fmla="*/ 6421437 h 6860381"/>
              <a:gd name="connsiteX12" fmla="*/ 4330437 w 4641056"/>
              <a:gd name="connsiteY12" fmla="*/ 6614054 h 6860381"/>
              <a:gd name="connsiteX13" fmla="*/ 4488656 w 4641056"/>
              <a:gd name="connsiteY13" fmla="*/ 6761042 h 6860381"/>
              <a:gd name="connsiteX14" fmla="*/ 4641056 w 4641056"/>
              <a:gd name="connsiteY14" fmla="*/ 6860381 h 6860381"/>
              <a:gd name="connsiteX15" fmla="*/ 0 w 4641056"/>
              <a:gd name="connsiteY15" fmla="*/ 6860381 h 6860381"/>
              <a:gd name="connsiteX16" fmla="*/ 0 w 4641056"/>
              <a:gd name="connsiteY16" fmla="*/ 2381 h 6860381"/>
              <a:gd name="connsiteX0" fmla="*/ 0 w 4641056"/>
              <a:gd name="connsiteY0" fmla="*/ 2381 h 6860381"/>
              <a:gd name="connsiteX1" fmla="*/ 4138252 w 4641056"/>
              <a:gd name="connsiteY1" fmla="*/ 0 h 6860381"/>
              <a:gd name="connsiteX2" fmla="*/ 4167012 w 4641056"/>
              <a:gd name="connsiteY2" fmla="*/ 345721 h 6860381"/>
              <a:gd name="connsiteX3" fmla="*/ 4133145 w 4641056"/>
              <a:gd name="connsiteY3" fmla="*/ 1037078 h 6860381"/>
              <a:gd name="connsiteX4" fmla="*/ 4049801 w 4641056"/>
              <a:gd name="connsiteY4" fmla="*/ 1582297 h 6860381"/>
              <a:gd name="connsiteX5" fmla="*/ 3920862 w 4641056"/>
              <a:gd name="connsiteY5" fmla="*/ 2169495 h 6860381"/>
              <a:gd name="connsiteX6" fmla="*/ 3703374 w 4641056"/>
              <a:gd name="connsiteY6" fmla="*/ 3008488 h 6860381"/>
              <a:gd name="connsiteX7" fmla="*/ 3528132 w 4641056"/>
              <a:gd name="connsiteY7" fmla="*/ 3722070 h 6860381"/>
              <a:gd name="connsiteX8" fmla="*/ 3439144 w 4641056"/>
              <a:gd name="connsiteY8" fmla="*/ 4589462 h 6860381"/>
              <a:gd name="connsiteX9" fmla="*/ 3551503 w 4641056"/>
              <a:gd name="connsiteY9" fmla="*/ 5217582 h 6860381"/>
              <a:gd name="connsiteX10" fmla="*/ 3910895 w 4641056"/>
              <a:gd name="connsiteY10" fmla="*/ 5991578 h 6860381"/>
              <a:gd name="connsiteX11" fmla="*/ 4163750 w 4641056"/>
              <a:gd name="connsiteY11" fmla="*/ 6421437 h 6860381"/>
              <a:gd name="connsiteX12" fmla="*/ 4330437 w 4641056"/>
              <a:gd name="connsiteY12" fmla="*/ 6614054 h 6860381"/>
              <a:gd name="connsiteX13" fmla="*/ 4488656 w 4641056"/>
              <a:gd name="connsiteY13" fmla="*/ 6761042 h 6860381"/>
              <a:gd name="connsiteX14" fmla="*/ 4641056 w 4641056"/>
              <a:gd name="connsiteY14" fmla="*/ 6860381 h 6860381"/>
              <a:gd name="connsiteX15" fmla="*/ 0 w 4641056"/>
              <a:gd name="connsiteY15" fmla="*/ 6860381 h 6860381"/>
              <a:gd name="connsiteX16" fmla="*/ 0 w 4641056"/>
              <a:gd name="connsiteY16" fmla="*/ 2381 h 6860381"/>
              <a:gd name="connsiteX0" fmla="*/ 0 w 4641056"/>
              <a:gd name="connsiteY0" fmla="*/ 2381 h 6860381"/>
              <a:gd name="connsiteX1" fmla="*/ 4164446 w 4641056"/>
              <a:gd name="connsiteY1" fmla="*/ 0 h 6860381"/>
              <a:gd name="connsiteX2" fmla="*/ 4167012 w 4641056"/>
              <a:gd name="connsiteY2" fmla="*/ 345721 h 6860381"/>
              <a:gd name="connsiteX3" fmla="*/ 4133145 w 4641056"/>
              <a:gd name="connsiteY3" fmla="*/ 1037078 h 6860381"/>
              <a:gd name="connsiteX4" fmla="*/ 4049801 w 4641056"/>
              <a:gd name="connsiteY4" fmla="*/ 1582297 h 6860381"/>
              <a:gd name="connsiteX5" fmla="*/ 3920862 w 4641056"/>
              <a:gd name="connsiteY5" fmla="*/ 2169495 h 6860381"/>
              <a:gd name="connsiteX6" fmla="*/ 3703374 w 4641056"/>
              <a:gd name="connsiteY6" fmla="*/ 3008488 h 6860381"/>
              <a:gd name="connsiteX7" fmla="*/ 3528132 w 4641056"/>
              <a:gd name="connsiteY7" fmla="*/ 3722070 h 6860381"/>
              <a:gd name="connsiteX8" fmla="*/ 3439144 w 4641056"/>
              <a:gd name="connsiteY8" fmla="*/ 4589462 h 6860381"/>
              <a:gd name="connsiteX9" fmla="*/ 3551503 w 4641056"/>
              <a:gd name="connsiteY9" fmla="*/ 5217582 h 6860381"/>
              <a:gd name="connsiteX10" fmla="*/ 3910895 w 4641056"/>
              <a:gd name="connsiteY10" fmla="*/ 5991578 h 6860381"/>
              <a:gd name="connsiteX11" fmla="*/ 4163750 w 4641056"/>
              <a:gd name="connsiteY11" fmla="*/ 6421437 h 6860381"/>
              <a:gd name="connsiteX12" fmla="*/ 4330437 w 4641056"/>
              <a:gd name="connsiteY12" fmla="*/ 6614054 h 6860381"/>
              <a:gd name="connsiteX13" fmla="*/ 4488656 w 4641056"/>
              <a:gd name="connsiteY13" fmla="*/ 6761042 h 6860381"/>
              <a:gd name="connsiteX14" fmla="*/ 4641056 w 4641056"/>
              <a:gd name="connsiteY14" fmla="*/ 6860381 h 6860381"/>
              <a:gd name="connsiteX15" fmla="*/ 0 w 4641056"/>
              <a:gd name="connsiteY15" fmla="*/ 6860381 h 6860381"/>
              <a:gd name="connsiteX16" fmla="*/ 0 w 4641056"/>
              <a:gd name="connsiteY16" fmla="*/ 2381 h 6860381"/>
              <a:gd name="connsiteX0" fmla="*/ 0 w 4641056"/>
              <a:gd name="connsiteY0" fmla="*/ 2381 h 6860381"/>
              <a:gd name="connsiteX1" fmla="*/ 4164446 w 4641056"/>
              <a:gd name="connsiteY1" fmla="*/ 0 h 6860381"/>
              <a:gd name="connsiteX2" fmla="*/ 4181299 w 4641056"/>
              <a:gd name="connsiteY2" fmla="*/ 357627 h 6860381"/>
              <a:gd name="connsiteX3" fmla="*/ 4133145 w 4641056"/>
              <a:gd name="connsiteY3" fmla="*/ 1037078 h 6860381"/>
              <a:gd name="connsiteX4" fmla="*/ 4049801 w 4641056"/>
              <a:gd name="connsiteY4" fmla="*/ 1582297 h 6860381"/>
              <a:gd name="connsiteX5" fmla="*/ 3920862 w 4641056"/>
              <a:gd name="connsiteY5" fmla="*/ 2169495 h 6860381"/>
              <a:gd name="connsiteX6" fmla="*/ 3703374 w 4641056"/>
              <a:gd name="connsiteY6" fmla="*/ 3008488 h 6860381"/>
              <a:gd name="connsiteX7" fmla="*/ 3528132 w 4641056"/>
              <a:gd name="connsiteY7" fmla="*/ 3722070 h 6860381"/>
              <a:gd name="connsiteX8" fmla="*/ 3439144 w 4641056"/>
              <a:gd name="connsiteY8" fmla="*/ 4589462 h 6860381"/>
              <a:gd name="connsiteX9" fmla="*/ 3551503 w 4641056"/>
              <a:gd name="connsiteY9" fmla="*/ 5217582 h 6860381"/>
              <a:gd name="connsiteX10" fmla="*/ 3910895 w 4641056"/>
              <a:gd name="connsiteY10" fmla="*/ 5991578 h 6860381"/>
              <a:gd name="connsiteX11" fmla="*/ 4163750 w 4641056"/>
              <a:gd name="connsiteY11" fmla="*/ 6421437 h 6860381"/>
              <a:gd name="connsiteX12" fmla="*/ 4330437 w 4641056"/>
              <a:gd name="connsiteY12" fmla="*/ 6614054 h 6860381"/>
              <a:gd name="connsiteX13" fmla="*/ 4488656 w 4641056"/>
              <a:gd name="connsiteY13" fmla="*/ 6761042 h 6860381"/>
              <a:gd name="connsiteX14" fmla="*/ 4641056 w 4641056"/>
              <a:gd name="connsiteY14" fmla="*/ 6860381 h 6860381"/>
              <a:gd name="connsiteX15" fmla="*/ 0 w 4641056"/>
              <a:gd name="connsiteY15" fmla="*/ 6860381 h 6860381"/>
              <a:gd name="connsiteX16" fmla="*/ 0 w 4641056"/>
              <a:gd name="connsiteY16" fmla="*/ 2381 h 6860381"/>
              <a:gd name="connsiteX0" fmla="*/ 0 w 4641056"/>
              <a:gd name="connsiteY0" fmla="*/ 2381 h 6860381"/>
              <a:gd name="connsiteX1" fmla="*/ 4164446 w 4641056"/>
              <a:gd name="connsiteY1" fmla="*/ 0 h 6860381"/>
              <a:gd name="connsiteX2" fmla="*/ 4181299 w 4641056"/>
              <a:gd name="connsiteY2" fmla="*/ 357627 h 6860381"/>
              <a:gd name="connsiteX3" fmla="*/ 4121238 w 4641056"/>
              <a:gd name="connsiteY3" fmla="*/ 1037078 h 6860381"/>
              <a:gd name="connsiteX4" fmla="*/ 4049801 w 4641056"/>
              <a:gd name="connsiteY4" fmla="*/ 1582297 h 6860381"/>
              <a:gd name="connsiteX5" fmla="*/ 3920862 w 4641056"/>
              <a:gd name="connsiteY5" fmla="*/ 2169495 h 6860381"/>
              <a:gd name="connsiteX6" fmla="*/ 3703374 w 4641056"/>
              <a:gd name="connsiteY6" fmla="*/ 3008488 h 6860381"/>
              <a:gd name="connsiteX7" fmla="*/ 3528132 w 4641056"/>
              <a:gd name="connsiteY7" fmla="*/ 3722070 h 6860381"/>
              <a:gd name="connsiteX8" fmla="*/ 3439144 w 4641056"/>
              <a:gd name="connsiteY8" fmla="*/ 4589462 h 6860381"/>
              <a:gd name="connsiteX9" fmla="*/ 3551503 w 4641056"/>
              <a:gd name="connsiteY9" fmla="*/ 5217582 h 6860381"/>
              <a:gd name="connsiteX10" fmla="*/ 3910895 w 4641056"/>
              <a:gd name="connsiteY10" fmla="*/ 5991578 h 6860381"/>
              <a:gd name="connsiteX11" fmla="*/ 4163750 w 4641056"/>
              <a:gd name="connsiteY11" fmla="*/ 6421437 h 6860381"/>
              <a:gd name="connsiteX12" fmla="*/ 4330437 w 4641056"/>
              <a:gd name="connsiteY12" fmla="*/ 6614054 h 6860381"/>
              <a:gd name="connsiteX13" fmla="*/ 4488656 w 4641056"/>
              <a:gd name="connsiteY13" fmla="*/ 6761042 h 6860381"/>
              <a:gd name="connsiteX14" fmla="*/ 4641056 w 4641056"/>
              <a:gd name="connsiteY14" fmla="*/ 6860381 h 6860381"/>
              <a:gd name="connsiteX15" fmla="*/ 0 w 4641056"/>
              <a:gd name="connsiteY15" fmla="*/ 6860381 h 6860381"/>
              <a:gd name="connsiteX16" fmla="*/ 0 w 4641056"/>
              <a:gd name="connsiteY16" fmla="*/ 2381 h 6860381"/>
              <a:gd name="connsiteX0" fmla="*/ 0 w 4641056"/>
              <a:gd name="connsiteY0" fmla="*/ 2381 h 6860381"/>
              <a:gd name="connsiteX1" fmla="*/ 4164446 w 4641056"/>
              <a:gd name="connsiteY1" fmla="*/ 0 h 6860381"/>
              <a:gd name="connsiteX2" fmla="*/ 4174155 w 4641056"/>
              <a:gd name="connsiteY2" fmla="*/ 357627 h 6860381"/>
              <a:gd name="connsiteX3" fmla="*/ 4121238 w 4641056"/>
              <a:gd name="connsiteY3" fmla="*/ 1037078 h 6860381"/>
              <a:gd name="connsiteX4" fmla="*/ 4049801 w 4641056"/>
              <a:gd name="connsiteY4" fmla="*/ 1582297 h 6860381"/>
              <a:gd name="connsiteX5" fmla="*/ 3920862 w 4641056"/>
              <a:gd name="connsiteY5" fmla="*/ 2169495 h 6860381"/>
              <a:gd name="connsiteX6" fmla="*/ 3703374 w 4641056"/>
              <a:gd name="connsiteY6" fmla="*/ 3008488 h 6860381"/>
              <a:gd name="connsiteX7" fmla="*/ 3528132 w 4641056"/>
              <a:gd name="connsiteY7" fmla="*/ 3722070 h 6860381"/>
              <a:gd name="connsiteX8" fmla="*/ 3439144 w 4641056"/>
              <a:gd name="connsiteY8" fmla="*/ 4589462 h 6860381"/>
              <a:gd name="connsiteX9" fmla="*/ 3551503 w 4641056"/>
              <a:gd name="connsiteY9" fmla="*/ 5217582 h 6860381"/>
              <a:gd name="connsiteX10" fmla="*/ 3910895 w 4641056"/>
              <a:gd name="connsiteY10" fmla="*/ 5991578 h 6860381"/>
              <a:gd name="connsiteX11" fmla="*/ 4163750 w 4641056"/>
              <a:gd name="connsiteY11" fmla="*/ 6421437 h 6860381"/>
              <a:gd name="connsiteX12" fmla="*/ 4330437 w 4641056"/>
              <a:gd name="connsiteY12" fmla="*/ 6614054 h 6860381"/>
              <a:gd name="connsiteX13" fmla="*/ 4488656 w 4641056"/>
              <a:gd name="connsiteY13" fmla="*/ 6761042 h 6860381"/>
              <a:gd name="connsiteX14" fmla="*/ 4641056 w 4641056"/>
              <a:gd name="connsiteY14" fmla="*/ 6860381 h 6860381"/>
              <a:gd name="connsiteX15" fmla="*/ 0 w 4641056"/>
              <a:gd name="connsiteY15" fmla="*/ 6860381 h 6860381"/>
              <a:gd name="connsiteX16" fmla="*/ 0 w 4641056"/>
              <a:gd name="connsiteY16" fmla="*/ 2381 h 6860381"/>
              <a:gd name="connsiteX0" fmla="*/ 0 w 4641056"/>
              <a:gd name="connsiteY0" fmla="*/ 2381 h 6860381"/>
              <a:gd name="connsiteX1" fmla="*/ 4164446 w 4641056"/>
              <a:gd name="connsiteY1" fmla="*/ 0 h 6860381"/>
              <a:gd name="connsiteX2" fmla="*/ 4174155 w 4641056"/>
              <a:gd name="connsiteY2" fmla="*/ 357627 h 6860381"/>
              <a:gd name="connsiteX3" fmla="*/ 4121238 w 4641056"/>
              <a:gd name="connsiteY3" fmla="*/ 1037078 h 6860381"/>
              <a:gd name="connsiteX4" fmla="*/ 4049801 w 4641056"/>
              <a:gd name="connsiteY4" fmla="*/ 1582297 h 6860381"/>
              <a:gd name="connsiteX5" fmla="*/ 3920862 w 4641056"/>
              <a:gd name="connsiteY5" fmla="*/ 2169495 h 6860381"/>
              <a:gd name="connsiteX6" fmla="*/ 3703374 w 4641056"/>
              <a:gd name="connsiteY6" fmla="*/ 3008488 h 6860381"/>
              <a:gd name="connsiteX7" fmla="*/ 3528132 w 4641056"/>
              <a:gd name="connsiteY7" fmla="*/ 3722070 h 6860381"/>
              <a:gd name="connsiteX8" fmla="*/ 3439144 w 4641056"/>
              <a:gd name="connsiteY8" fmla="*/ 4589462 h 6860381"/>
              <a:gd name="connsiteX9" fmla="*/ 3551503 w 4641056"/>
              <a:gd name="connsiteY9" fmla="*/ 5217582 h 6860381"/>
              <a:gd name="connsiteX10" fmla="*/ 3910895 w 4641056"/>
              <a:gd name="connsiteY10" fmla="*/ 5991578 h 6860381"/>
              <a:gd name="connsiteX11" fmla="*/ 4163750 w 4641056"/>
              <a:gd name="connsiteY11" fmla="*/ 6421437 h 6860381"/>
              <a:gd name="connsiteX12" fmla="*/ 4330437 w 4641056"/>
              <a:gd name="connsiteY12" fmla="*/ 6614054 h 6860381"/>
              <a:gd name="connsiteX13" fmla="*/ 4488656 w 4641056"/>
              <a:gd name="connsiteY13" fmla="*/ 6761042 h 6860381"/>
              <a:gd name="connsiteX14" fmla="*/ 4641056 w 4641056"/>
              <a:gd name="connsiteY14" fmla="*/ 6860381 h 6860381"/>
              <a:gd name="connsiteX15" fmla="*/ 0 w 4641056"/>
              <a:gd name="connsiteY15" fmla="*/ 6860381 h 6860381"/>
              <a:gd name="connsiteX16" fmla="*/ 0 w 4641056"/>
              <a:gd name="connsiteY16" fmla="*/ 2381 h 6860381"/>
              <a:gd name="connsiteX0" fmla="*/ 0 w 4641056"/>
              <a:gd name="connsiteY0" fmla="*/ 2381 h 6860381"/>
              <a:gd name="connsiteX1" fmla="*/ 4164446 w 4641056"/>
              <a:gd name="connsiteY1" fmla="*/ 0 h 6860381"/>
              <a:gd name="connsiteX2" fmla="*/ 4174155 w 4641056"/>
              <a:gd name="connsiteY2" fmla="*/ 357627 h 6860381"/>
              <a:gd name="connsiteX3" fmla="*/ 4121238 w 4641056"/>
              <a:gd name="connsiteY3" fmla="*/ 1037078 h 6860381"/>
              <a:gd name="connsiteX4" fmla="*/ 4049801 w 4641056"/>
              <a:gd name="connsiteY4" fmla="*/ 1582297 h 6860381"/>
              <a:gd name="connsiteX5" fmla="*/ 3920862 w 4641056"/>
              <a:gd name="connsiteY5" fmla="*/ 2169495 h 6860381"/>
              <a:gd name="connsiteX6" fmla="*/ 3703374 w 4641056"/>
              <a:gd name="connsiteY6" fmla="*/ 3008488 h 6860381"/>
              <a:gd name="connsiteX7" fmla="*/ 3528132 w 4641056"/>
              <a:gd name="connsiteY7" fmla="*/ 3722070 h 6860381"/>
              <a:gd name="connsiteX8" fmla="*/ 3439144 w 4641056"/>
              <a:gd name="connsiteY8" fmla="*/ 4589462 h 6860381"/>
              <a:gd name="connsiteX9" fmla="*/ 3551503 w 4641056"/>
              <a:gd name="connsiteY9" fmla="*/ 5217582 h 6860381"/>
              <a:gd name="connsiteX10" fmla="*/ 3910895 w 4641056"/>
              <a:gd name="connsiteY10" fmla="*/ 5991578 h 6860381"/>
              <a:gd name="connsiteX11" fmla="*/ 4163750 w 4641056"/>
              <a:gd name="connsiteY11" fmla="*/ 6421437 h 6860381"/>
              <a:gd name="connsiteX12" fmla="*/ 4330437 w 4641056"/>
              <a:gd name="connsiteY12" fmla="*/ 6614054 h 6860381"/>
              <a:gd name="connsiteX13" fmla="*/ 4488656 w 4641056"/>
              <a:gd name="connsiteY13" fmla="*/ 6761042 h 6860381"/>
              <a:gd name="connsiteX14" fmla="*/ 4641056 w 4641056"/>
              <a:gd name="connsiteY14" fmla="*/ 6860381 h 6860381"/>
              <a:gd name="connsiteX15" fmla="*/ 0 w 4641056"/>
              <a:gd name="connsiteY15" fmla="*/ 6860381 h 6860381"/>
              <a:gd name="connsiteX16" fmla="*/ 0 w 4641056"/>
              <a:gd name="connsiteY16" fmla="*/ 2381 h 6860381"/>
              <a:gd name="connsiteX0" fmla="*/ 0 w 4641056"/>
              <a:gd name="connsiteY0" fmla="*/ 0 h 6858000"/>
              <a:gd name="connsiteX1" fmla="*/ 4157302 w 4641056"/>
              <a:gd name="connsiteY1" fmla="*/ 0 h 6858000"/>
              <a:gd name="connsiteX2" fmla="*/ 4174155 w 4641056"/>
              <a:gd name="connsiteY2" fmla="*/ 355246 h 6858000"/>
              <a:gd name="connsiteX3" fmla="*/ 4121238 w 4641056"/>
              <a:gd name="connsiteY3" fmla="*/ 1034697 h 6858000"/>
              <a:gd name="connsiteX4" fmla="*/ 4049801 w 4641056"/>
              <a:gd name="connsiteY4" fmla="*/ 1579916 h 6858000"/>
              <a:gd name="connsiteX5" fmla="*/ 3920862 w 4641056"/>
              <a:gd name="connsiteY5" fmla="*/ 2167114 h 6858000"/>
              <a:gd name="connsiteX6" fmla="*/ 3703374 w 4641056"/>
              <a:gd name="connsiteY6" fmla="*/ 3006107 h 6858000"/>
              <a:gd name="connsiteX7" fmla="*/ 3528132 w 4641056"/>
              <a:gd name="connsiteY7" fmla="*/ 3719689 h 6858000"/>
              <a:gd name="connsiteX8" fmla="*/ 3439144 w 4641056"/>
              <a:gd name="connsiteY8" fmla="*/ 4587081 h 6858000"/>
              <a:gd name="connsiteX9" fmla="*/ 3551503 w 4641056"/>
              <a:gd name="connsiteY9" fmla="*/ 5215201 h 6858000"/>
              <a:gd name="connsiteX10" fmla="*/ 3910895 w 4641056"/>
              <a:gd name="connsiteY10" fmla="*/ 5989197 h 6858000"/>
              <a:gd name="connsiteX11" fmla="*/ 4163750 w 4641056"/>
              <a:gd name="connsiteY11" fmla="*/ 6419056 h 6858000"/>
              <a:gd name="connsiteX12" fmla="*/ 4330437 w 4641056"/>
              <a:gd name="connsiteY12" fmla="*/ 6611673 h 6858000"/>
              <a:gd name="connsiteX13" fmla="*/ 4488656 w 4641056"/>
              <a:gd name="connsiteY13" fmla="*/ 6758661 h 6858000"/>
              <a:gd name="connsiteX14" fmla="*/ 4641056 w 4641056"/>
              <a:gd name="connsiteY14" fmla="*/ 6858000 h 6858000"/>
              <a:gd name="connsiteX15" fmla="*/ 0 w 4641056"/>
              <a:gd name="connsiteY15" fmla="*/ 6858000 h 6858000"/>
              <a:gd name="connsiteX16" fmla="*/ 0 w 4641056"/>
              <a:gd name="connsiteY16" fmla="*/ 0 h 6858000"/>
              <a:gd name="connsiteX0" fmla="*/ 0 w 4641056"/>
              <a:gd name="connsiteY0" fmla="*/ 0 h 6858000"/>
              <a:gd name="connsiteX1" fmla="*/ 4157302 w 4641056"/>
              <a:gd name="connsiteY1" fmla="*/ 0 h 6858000"/>
              <a:gd name="connsiteX2" fmla="*/ 4181298 w 4641056"/>
              <a:gd name="connsiteY2" fmla="*/ 355246 h 6858000"/>
              <a:gd name="connsiteX3" fmla="*/ 4121238 w 4641056"/>
              <a:gd name="connsiteY3" fmla="*/ 1034697 h 6858000"/>
              <a:gd name="connsiteX4" fmla="*/ 4049801 w 4641056"/>
              <a:gd name="connsiteY4" fmla="*/ 1579916 h 6858000"/>
              <a:gd name="connsiteX5" fmla="*/ 3920862 w 4641056"/>
              <a:gd name="connsiteY5" fmla="*/ 2167114 h 6858000"/>
              <a:gd name="connsiteX6" fmla="*/ 3703374 w 4641056"/>
              <a:gd name="connsiteY6" fmla="*/ 3006107 h 6858000"/>
              <a:gd name="connsiteX7" fmla="*/ 3528132 w 4641056"/>
              <a:gd name="connsiteY7" fmla="*/ 3719689 h 6858000"/>
              <a:gd name="connsiteX8" fmla="*/ 3439144 w 4641056"/>
              <a:gd name="connsiteY8" fmla="*/ 4587081 h 6858000"/>
              <a:gd name="connsiteX9" fmla="*/ 3551503 w 4641056"/>
              <a:gd name="connsiteY9" fmla="*/ 5215201 h 6858000"/>
              <a:gd name="connsiteX10" fmla="*/ 3910895 w 4641056"/>
              <a:gd name="connsiteY10" fmla="*/ 5989197 h 6858000"/>
              <a:gd name="connsiteX11" fmla="*/ 4163750 w 4641056"/>
              <a:gd name="connsiteY11" fmla="*/ 6419056 h 6858000"/>
              <a:gd name="connsiteX12" fmla="*/ 4330437 w 4641056"/>
              <a:gd name="connsiteY12" fmla="*/ 6611673 h 6858000"/>
              <a:gd name="connsiteX13" fmla="*/ 4488656 w 4641056"/>
              <a:gd name="connsiteY13" fmla="*/ 6758661 h 6858000"/>
              <a:gd name="connsiteX14" fmla="*/ 4641056 w 4641056"/>
              <a:gd name="connsiteY14" fmla="*/ 6858000 h 6858000"/>
              <a:gd name="connsiteX15" fmla="*/ 0 w 4641056"/>
              <a:gd name="connsiteY15" fmla="*/ 6858000 h 6858000"/>
              <a:gd name="connsiteX16" fmla="*/ 0 w 4641056"/>
              <a:gd name="connsiteY16" fmla="*/ 0 h 6858000"/>
              <a:gd name="connsiteX0" fmla="*/ 0 w 4641056"/>
              <a:gd name="connsiteY0" fmla="*/ 0 h 6858000"/>
              <a:gd name="connsiteX1" fmla="*/ 4157302 w 4641056"/>
              <a:gd name="connsiteY1" fmla="*/ 0 h 6858000"/>
              <a:gd name="connsiteX2" fmla="*/ 4181298 w 4641056"/>
              <a:gd name="connsiteY2" fmla="*/ 355246 h 6858000"/>
              <a:gd name="connsiteX3" fmla="*/ 4121238 w 4641056"/>
              <a:gd name="connsiteY3" fmla="*/ 1034697 h 6858000"/>
              <a:gd name="connsiteX4" fmla="*/ 4025989 w 4641056"/>
              <a:gd name="connsiteY4" fmla="*/ 1587060 h 6858000"/>
              <a:gd name="connsiteX5" fmla="*/ 3920862 w 4641056"/>
              <a:gd name="connsiteY5" fmla="*/ 2167114 h 6858000"/>
              <a:gd name="connsiteX6" fmla="*/ 3703374 w 4641056"/>
              <a:gd name="connsiteY6" fmla="*/ 3006107 h 6858000"/>
              <a:gd name="connsiteX7" fmla="*/ 3528132 w 4641056"/>
              <a:gd name="connsiteY7" fmla="*/ 3719689 h 6858000"/>
              <a:gd name="connsiteX8" fmla="*/ 3439144 w 4641056"/>
              <a:gd name="connsiteY8" fmla="*/ 4587081 h 6858000"/>
              <a:gd name="connsiteX9" fmla="*/ 3551503 w 4641056"/>
              <a:gd name="connsiteY9" fmla="*/ 5215201 h 6858000"/>
              <a:gd name="connsiteX10" fmla="*/ 3910895 w 4641056"/>
              <a:gd name="connsiteY10" fmla="*/ 5989197 h 6858000"/>
              <a:gd name="connsiteX11" fmla="*/ 4163750 w 4641056"/>
              <a:gd name="connsiteY11" fmla="*/ 6419056 h 6858000"/>
              <a:gd name="connsiteX12" fmla="*/ 4330437 w 4641056"/>
              <a:gd name="connsiteY12" fmla="*/ 6611673 h 6858000"/>
              <a:gd name="connsiteX13" fmla="*/ 4488656 w 4641056"/>
              <a:gd name="connsiteY13" fmla="*/ 6758661 h 6858000"/>
              <a:gd name="connsiteX14" fmla="*/ 4641056 w 4641056"/>
              <a:gd name="connsiteY14" fmla="*/ 6858000 h 6858000"/>
              <a:gd name="connsiteX15" fmla="*/ 0 w 4641056"/>
              <a:gd name="connsiteY15" fmla="*/ 6858000 h 6858000"/>
              <a:gd name="connsiteX16" fmla="*/ 0 w 4641056"/>
              <a:gd name="connsiteY16" fmla="*/ 0 h 6858000"/>
              <a:gd name="connsiteX0" fmla="*/ 0 w 4641056"/>
              <a:gd name="connsiteY0" fmla="*/ 0 h 6858000"/>
              <a:gd name="connsiteX1" fmla="*/ 4157302 w 4641056"/>
              <a:gd name="connsiteY1" fmla="*/ 0 h 6858000"/>
              <a:gd name="connsiteX2" fmla="*/ 4181298 w 4641056"/>
              <a:gd name="connsiteY2" fmla="*/ 355246 h 6858000"/>
              <a:gd name="connsiteX3" fmla="*/ 4121238 w 4641056"/>
              <a:gd name="connsiteY3" fmla="*/ 1034697 h 6858000"/>
              <a:gd name="connsiteX4" fmla="*/ 4025989 w 4641056"/>
              <a:gd name="connsiteY4" fmla="*/ 1587060 h 6858000"/>
              <a:gd name="connsiteX5" fmla="*/ 3894668 w 4641056"/>
              <a:gd name="connsiteY5" fmla="*/ 2174257 h 6858000"/>
              <a:gd name="connsiteX6" fmla="*/ 3703374 w 4641056"/>
              <a:gd name="connsiteY6" fmla="*/ 3006107 h 6858000"/>
              <a:gd name="connsiteX7" fmla="*/ 3528132 w 4641056"/>
              <a:gd name="connsiteY7" fmla="*/ 3719689 h 6858000"/>
              <a:gd name="connsiteX8" fmla="*/ 3439144 w 4641056"/>
              <a:gd name="connsiteY8" fmla="*/ 4587081 h 6858000"/>
              <a:gd name="connsiteX9" fmla="*/ 3551503 w 4641056"/>
              <a:gd name="connsiteY9" fmla="*/ 5215201 h 6858000"/>
              <a:gd name="connsiteX10" fmla="*/ 3910895 w 4641056"/>
              <a:gd name="connsiteY10" fmla="*/ 5989197 h 6858000"/>
              <a:gd name="connsiteX11" fmla="*/ 4163750 w 4641056"/>
              <a:gd name="connsiteY11" fmla="*/ 6419056 h 6858000"/>
              <a:gd name="connsiteX12" fmla="*/ 4330437 w 4641056"/>
              <a:gd name="connsiteY12" fmla="*/ 6611673 h 6858000"/>
              <a:gd name="connsiteX13" fmla="*/ 4488656 w 4641056"/>
              <a:gd name="connsiteY13" fmla="*/ 6758661 h 6858000"/>
              <a:gd name="connsiteX14" fmla="*/ 4641056 w 4641056"/>
              <a:gd name="connsiteY14" fmla="*/ 6858000 h 6858000"/>
              <a:gd name="connsiteX15" fmla="*/ 0 w 4641056"/>
              <a:gd name="connsiteY15" fmla="*/ 6858000 h 6858000"/>
              <a:gd name="connsiteX16" fmla="*/ 0 w 4641056"/>
              <a:gd name="connsiteY16" fmla="*/ 0 h 6858000"/>
              <a:gd name="connsiteX0" fmla="*/ 0 w 4641056"/>
              <a:gd name="connsiteY0" fmla="*/ 0 h 6858000"/>
              <a:gd name="connsiteX1" fmla="*/ 4157302 w 4641056"/>
              <a:gd name="connsiteY1" fmla="*/ 0 h 6858000"/>
              <a:gd name="connsiteX2" fmla="*/ 4181298 w 4641056"/>
              <a:gd name="connsiteY2" fmla="*/ 355246 h 6858000"/>
              <a:gd name="connsiteX3" fmla="*/ 4121238 w 4641056"/>
              <a:gd name="connsiteY3" fmla="*/ 1034697 h 6858000"/>
              <a:gd name="connsiteX4" fmla="*/ 4025989 w 4641056"/>
              <a:gd name="connsiteY4" fmla="*/ 1587060 h 6858000"/>
              <a:gd name="connsiteX5" fmla="*/ 3894668 w 4641056"/>
              <a:gd name="connsiteY5" fmla="*/ 2174257 h 6858000"/>
              <a:gd name="connsiteX6" fmla="*/ 3672418 w 4641056"/>
              <a:gd name="connsiteY6" fmla="*/ 3006107 h 6858000"/>
              <a:gd name="connsiteX7" fmla="*/ 3528132 w 4641056"/>
              <a:gd name="connsiteY7" fmla="*/ 3719689 h 6858000"/>
              <a:gd name="connsiteX8" fmla="*/ 3439144 w 4641056"/>
              <a:gd name="connsiteY8" fmla="*/ 4587081 h 6858000"/>
              <a:gd name="connsiteX9" fmla="*/ 3551503 w 4641056"/>
              <a:gd name="connsiteY9" fmla="*/ 5215201 h 6858000"/>
              <a:gd name="connsiteX10" fmla="*/ 3910895 w 4641056"/>
              <a:gd name="connsiteY10" fmla="*/ 5989197 h 6858000"/>
              <a:gd name="connsiteX11" fmla="*/ 4163750 w 4641056"/>
              <a:gd name="connsiteY11" fmla="*/ 6419056 h 6858000"/>
              <a:gd name="connsiteX12" fmla="*/ 4330437 w 4641056"/>
              <a:gd name="connsiteY12" fmla="*/ 6611673 h 6858000"/>
              <a:gd name="connsiteX13" fmla="*/ 4488656 w 4641056"/>
              <a:gd name="connsiteY13" fmla="*/ 6758661 h 6858000"/>
              <a:gd name="connsiteX14" fmla="*/ 4641056 w 4641056"/>
              <a:gd name="connsiteY14" fmla="*/ 6858000 h 6858000"/>
              <a:gd name="connsiteX15" fmla="*/ 0 w 4641056"/>
              <a:gd name="connsiteY15" fmla="*/ 6858000 h 6858000"/>
              <a:gd name="connsiteX16" fmla="*/ 0 w 4641056"/>
              <a:gd name="connsiteY16" fmla="*/ 0 h 6858000"/>
              <a:gd name="connsiteX0" fmla="*/ 0 w 4641056"/>
              <a:gd name="connsiteY0" fmla="*/ 0 h 6858000"/>
              <a:gd name="connsiteX1" fmla="*/ 4157302 w 4641056"/>
              <a:gd name="connsiteY1" fmla="*/ 0 h 6858000"/>
              <a:gd name="connsiteX2" fmla="*/ 4181298 w 4641056"/>
              <a:gd name="connsiteY2" fmla="*/ 355246 h 6858000"/>
              <a:gd name="connsiteX3" fmla="*/ 4121238 w 4641056"/>
              <a:gd name="connsiteY3" fmla="*/ 1034697 h 6858000"/>
              <a:gd name="connsiteX4" fmla="*/ 4025989 w 4641056"/>
              <a:gd name="connsiteY4" fmla="*/ 1587060 h 6858000"/>
              <a:gd name="connsiteX5" fmla="*/ 3894668 w 4641056"/>
              <a:gd name="connsiteY5" fmla="*/ 2174257 h 6858000"/>
              <a:gd name="connsiteX6" fmla="*/ 3672418 w 4641056"/>
              <a:gd name="connsiteY6" fmla="*/ 3006107 h 6858000"/>
              <a:gd name="connsiteX7" fmla="*/ 3497175 w 4641056"/>
              <a:gd name="connsiteY7" fmla="*/ 3719689 h 6858000"/>
              <a:gd name="connsiteX8" fmla="*/ 3439144 w 4641056"/>
              <a:gd name="connsiteY8" fmla="*/ 4587081 h 6858000"/>
              <a:gd name="connsiteX9" fmla="*/ 3551503 w 4641056"/>
              <a:gd name="connsiteY9" fmla="*/ 5215201 h 6858000"/>
              <a:gd name="connsiteX10" fmla="*/ 3910895 w 4641056"/>
              <a:gd name="connsiteY10" fmla="*/ 5989197 h 6858000"/>
              <a:gd name="connsiteX11" fmla="*/ 4163750 w 4641056"/>
              <a:gd name="connsiteY11" fmla="*/ 6419056 h 6858000"/>
              <a:gd name="connsiteX12" fmla="*/ 4330437 w 4641056"/>
              <a:gd name="connsiteY12" fmla="*/ 6611673 h 6858000"/>
              <a:gd name="connsiteX13" fmla="*/ 4488656 w 4641056"/>
              <a:gd name="connsiteY13" fmla="*/ 6758661 h 6858000"/>
              <a:gd name="connsiteX14" fmla="*/ 4641056 w 4641056"/>
              <a:gd name="connsiteY14" fmla="*/ 6858000 h 6858000"/>
              <a:gd name="connsiteX15" fmla="*/ 0 w 4641056"/>
              <a:gd name="connsiteY15" fmla="*/ 6858000 h 6858000"/>
              <a:gd name="connsiteX16" fmla="*/ 0 w 4641056"/>
              <a:gd name="connsiteY16" fmla="*/ 0 h 6858000"/>
              <a:gd name="connsiteX0" fmla="*/ 0 w 4641056"/>
              <a:gd name="connsiteY0" fmla="*/ 0 h 6858000"/>
              <a:gd name="connsiteX1" fmla="*/ 4157302 w 4641056"/>
              <a:gd name="connsiteY1" fmla="*/ 0 h 6858000"/>
              <a:gd name="connsiteX2" fmla="*/ 4181298 w 4641056"/>
              <a:gd name="connsiteY2" fmla="*/ 355246 h 6858000"/>
              <a:gd name="connsiteX3" fmla="*/ 4121238 w 4641056"/>
              <a:gd name="connsiteY3" fmla="*/ 1034697 h 6858000"/>
              <a:gd name="connsiteX4" fmla="*/ 4025989 w 4641056"/>
              <a:gd name="connsiteY4" fmla="*/ 1587060 h 6858000"/>
              <a:gd name="connsiteX5" fmla="*/ 3894668 w 4641056"/>
              <a:gd name="connsiteY5" fmla="*/ 2174257 h 6858000"/>
              <a:gd name="connsiteX6" fmla="*/ 3672418 w 4641056"/>
              <a:gd name="connsiteY6" fmla="*/ 3006107 h 6858000"/>
              <a:gd name="connsiteX7" fmla="*/ 3497175 w 4641056"/>
              <a:gd name="connsiteY7" fmla="*/ 3719689 h 6858000"/>
              <a:gd name="connsiteX8" fmla="*/ 3424856 w 4641056"/>
              <a:gd name="connsiteY8" fmla="*/ 4587081 h 6858000"/>
              <a:gd name="connsiteX9" fmla="*/ 3551503 w 4641056"/>
              <a:gd name="connsiteY9" fmla="*/ 5215201 h 6858000"/>
              <a:gd name="connsiteX10" fmla="*/ 3910895 w 4641056"/>
              <a:gd name="connsiteY10" fmla="*/ 5989197 h 6858000"/>
              <a:gd name="connsiteX11" fmla="*/ 4163750 w 4641056"/>
              <a:gd name="connsiteY11" fmla="*/ 6419056 h 6858000"/>
              <a:gd name="connsiteX12" fmla="*/ 4330437 w 4641056"/>
              <a:gd name="connsiteY12" fmla="*/ 6611673 h 6858000"/>
              <a:gd name="connsiteX13" fmla="*/ 4488656 w 4641056"/>
              <a:gd name="connsiteY13" fmla="*/ 6758661 h 6858000"/>
              <a:gd name="connsiteX14" fmla="*/ 4641056 w 4641056"/>
              <a:gd name="connsiteY14" fmla="*/ 6858000 h 6858000"/>
              <a:gd name="connsiteX15" fmla="*/ 0 w 4641056"/>
              <a:gd name="connsiteY15" fmla="*/ 6858000 h 6858000"/>
              <a:gd name="connsiteX16" fmla="*/ 0 w 4641056"/>
              <a:gd name="connsiteY16" fmla="*/ 0 h 6858000"/>
              <a:gd name="connsiteX0" fmla="*/ 0 w 4641056"/>
              <a:gd name="connsiteY0" fmla="*/ 0 h 6858000"/>
              <a:gd name="connsiteX1" fmla="*/ 4157302 w 4641056"/>
              <a:gd name="connsiteY1" fmla="*/ 0 h 6858000"/>
              <a:gd name="connsiteX2" fmla="*/ 4181298 w 4641056"/>
              <a:gd name="connsiteY2" fmla="*/ 355246 h 6858000"/>
              <a:gd name="connsiteX3" fmla="*/ 4121238 w 4641056"/>
              <a:gd name="connsiteY3" fmla="*/ 1034697 h 6858000"/>
              <a:gd name="connsiteX4" fmla="*/ 4025989 w 4641056"/>
              <a:gd name="connsiteY4" fmla="*/ 1587060 h 6858000"/>
              <a:gd name="connsiteX5" fmla="*/ 3894668 w 4641056"/>
              <a:gd name="connsiteY5" fmla="*/ 2174257 h 6858000"/>
              <a:gd name="connsiteX6" fmla="*/ 3672418 w 4641056"/>
              <a:gd name="connsiteY6" fmla="*/ 3006107 h 6858000"/>
              <a:gd name="connsiteX7" fmla="*/ 3497175 w 4641056"/>
              <a:gd name="connsiteY7" fmla="*/ 3719689 h 6858000"/>
              <a:gd name="connsiteX8" fmla="*/ 3415331 w 4641056"/>
              <a:gd name="connsiteY8" fmla="*/ 4591844 h 6858000"/>
              <a:gd name="connsiteX9" fmla="*/ 3551503 w 4641056"/>
              <a:gd name="connsiteY9" fmla="*/ 5215201 h 6858000"/>
              <a:gd name="connsiteX10" fmla="*/ 3910895 w 4641056"/>
              <a:gd name="connsiteY10" fmla="*/ 5989197 h 6858000"/>
              <a:gd name="connsiteX11" fmla="*/ 4163750 w 4641056"/>
              <a:gd name="connsiteY11" fmla="*/ 6419056 h 6858000"/>
              <a:gd name="connsiteX12" fmla="*/ 4330437 w 4641056"/>
              <a:gd name="connsiteY12" fmla="*/ 6611673 h 6858000"/>
              <a:gd name="connsiteX13" fmla="*/ 4488656 w 4641056"/>
              <a:gd name="connsiteY13" fmla="*/ 6758661 h 6858000"/>
              <a:gd name="connsiteX14" fmla="*/ 4641056 w 4641056"/>
              <a:gd name="connsiteY14" fmla="*/ 6858000 h 6858000"/>
              <a:gd name="connsiteX15" fmla="*/ 0 w 4641056"/>
              <a:gd name="connsiteY15" fmla="*/ 6858000 h 6858000"/>
              <a:gd name="connsiteX16" fmla="*/ 0 w 4641056"/>
              <a:gd name="connsiteY16" fmla="*/ 0 h 6858000"/>
              <a:gd name="connsiteX0" fmla="*/ 0 w 4641056"/>
              <a:gd name="connsiteY0" fmla="*/ 0 h 6858000"/>
              <a:gd name="connsiteX1" fmla="*/ 4157302 w 4641056"/>
              <a:gd name="connsiteY1" fmla="*/ 0 h 6858000"/>
              <a:gd name="connsiteX2" fmla="*/ 4181298 w 4641056"/>
              <a:gd name="connsiteY2" fmla="*/ 355246 h 6858000"/>
              <a:gd name="connsiteX3" fmla="*/ 4121238 w 4641056"/>
              <a:gd name="connsiteY3" fmla="*/ 1034697 h 6858000"/>
              <a:gd name="connsiteX4" fmla="*/ 4025989 w 4641056"/>
              <a:gd name="connsiteY4" fmla="*/ 1587060 h 6858000"/>
              <a:gd name="connsiteX5" fmla="*/ 3894668 w 4641056"/>
              <a:gd name="connsiteY5" fmla="*/ 2174257 h 6858000"/>
              <a:gd name="connsiteX6" fmla="*/ 3672418 w 4641056"/>
              <a:gd name="connsiteY6" fmla="*/ 3006107 h 6858000"/>
              <a:gd name="connsiteX7" fmla="*/ 3497175 w 4641056"/>
              <a:gd name="connsiteY7" fmla="*/ 3719689 h 6858000"/>
              <a:gd name="connsiteX8" fmla="*/ 3415331 w 4641056"/>
              <a:gd name="connsiteY8" fmla="*/ 4591844 h 6858000"/>
              <a:gd name="connsiteX9" fmla="*/ 3544359 w 4641056"/>
              <a:gd name="connsiteY9" fmla="*/ 5219963 h 6858000"/>
              <a:gd name="connsiteX10" fmla="*/ 3910895 w 4641056"/>
              <a:gd name="connsiteY10" fmla="*/ 5989197 h 6858000"/>
              <a:gd name="connsiteX11" fmla="*/ 4163750 w 4641056"/>
              <a:gd name="connsiteY11" fmla="*/ 6419056 h 6858000"/>
              <a:gd name="connsiteX12" fmla="*/ 4330437 w 4641056"/>
              <a:gd name="connsiteY12" fmla="*/ 6611673 h 6858000"/>
              <a:gd name="connsiteX13" fmla="*/ 4488656 w 4641056"/>
              <a:gd name="connsiteY13" fmla="*/ 6758661 h 6858000"/>
              <a:gd name="connsiteX14" fmla="*/ 4641056 w 4641056"/>
              <a:gd name="connsiteY14" fmla="*/ 6858000 h 6858000"/>
              <a:gd name="connsiteX15" fmla="*/ 0 w 4641056"/>
              <a:gd name="connsiteY15" fmla="*/ 6858000 h 6858000"/>
              <a:gd name="connsiteX16" fmla="*/ 0 w 4641056"/>
              <a:gd name="connsiteY16" fmla="*/ 0 h 6858000"/>
              <a:gd name="connsiteX0" fmla="*/ 0 w 4641056"/>
              <a:gd name="connsiteY0" fmla="*/ 0 h 6858000"/>
              <a:gd name="connsiteX1" fmla="*/ 4157302 w 4641056"/>
              <a:gd name="connsiteY1" fmla="*/ 0 h 6858000"/>
              <a:gd name="connsiteX2" fmla="*/ 4181298 w 4641056"/>
              <a:gd name="connsiteY2" fmla="*/ 355246 h 6858000"/>
              <a:gd name="connsiteX3" fmla="*/ 4121238 w 4641056"/>
              <a:gd name="connsiteY3" fmla="*/ 1034697 h 6858000"/>
              <a:gd name="connsiteX4" fmla="*/ 4025989 w 4641056"/>
              <a:gd name="connsiteY4" fmla="*/ 1587060 h 6858000"/>
              <a:gd name="connsiteX5" fmla="*/ 3894668 w 4641056"/>
              <a:gd name="connsiteY5" fmla="*/ 2174257 h 6858000"/>
              <a:gd name="connsiteX6" fmla="*/ 3672418 w 4641056"/>
              <a:gd name="connsiteY6" fmla="*/ 3006107 h 6858000"/>
              <a:gd name="connsiteX7" fmla="*/ 3497175 w 4641056"/>
              <a:gd name="connsiteY7" fmla="*/ 3719689 h 6858000"/>
              <a:gd name="connsiteX8" fmla="*/ 3415331 w 4641056"/>
              <a:gd name="connsiteY8" fmla="*/ 4591844 h 6858000"/>
              <a:gd name="connsiteX9" fmla="*/ 3544359 w 4641056"/>
              <a:gd name="connsiteY9" fmla="*/ 5219963 h 6858000"/>
              <a:gd name="connsiteX10" fmla="*/ 3906132 w 4641056"/>
              <a:gd name="connsiteY10" fmla="*/ 6005866 h 6858000"/>
              <a:gd name="connsiteX11" fmla="*/ 4163750 w 4641056"/>
              <a:gd name="connsiteY11" fmla="*/ 6419056 h 6858000"/>
              <a:gd name="connsiteX12" fmla="*/ 4330437 w 4641056"/>
              <a:gd name="connsiteY12" fmla="*/ 6611673 h 6858000"/>
              <a:gd name="connsiteX13" fmla="*/ 4488656 w 4641056"/>
              <a:gd name="connsiteY13" fmla="*/ 6758661 h 6858000"/>
              <a:gd name="connsiteX14" fmla="*/ 4641056 w 4641056"/>
              <a:gd name="connsiteY14" fmla="*/ 6858000 h 6858000"/>
              <a:gd name="connsiteX15" fmla="*/ 0 w 4641056"/>
              <a:gd name="connsiteY15" fmla="*/ 6858000 h 6858000"/>
              <a:gd name="connsiteX16" fmla="*/ 0 w 4641056"/>
              <a:gd name="connsiteY16" fmla="*/ 0 h 6858000"/>
              <a:gd name="connsiteX0" fmla="*/ 0 w 4641056"/>
              <a:gd name="connsiteY0" fmla="*/ 0 h 6858000"/>
              <a:gd name="connsiteX1" fmla="*/ 4157302 w 4641056"/>
              <a:gd name="connsiteY1" fmla="*/ 0 h 6858000"/>
              <a:gd name="connsiteX2" fmla="*/ 4181298 w 4641056"/>
              <a:gd name="connsiteY2" fmla="*/ 355246 h 6858000"/>
              <a:gd name="connsiteX3" fmla="*/ 4121238 w 4641056"/>
              <a:gd name="connsiteY3" fmla="*/ 1034697 h 6858000"/>
              <a:gd name="connsiteX4" fmla="*/ 4025989 w 4641056"/>
              <a:gd name="connsiteY4" fmla="*/ 1587060 h 6858000"/>
              <a:gd name="connsiteX5" fmla="*/ 3894668 w 4641056"/>
              <a:gd name="connsiteY5" fmla="*/ 2174257 h 6858000"/>
              <a:gd name="connsiteX6" fmla="*/ 3672418 w 4641056"/>
              <a:gd name="connsiteY6" fmla="*/ 3006107 h 6858000"/>
              <a:gd name="connsiteX7" fmla="*/ 3497175 w 4641056"/>
              <a:gd name="connsiteY7" fmla="*/ 3719689 h 6858000"/>
              <a:gd name="connsiteX8" fmla="*/ 3415331 w 4641056"/>
              <a:gd name="connsiteY8" fmla="*/ 4591844 h 6858000"/>
              <a:gd name="connsiteX9" fmla="*/ 3544359 w 4641056"/>
              <a:gd name="connsiteY9" fmla="*/ 5219963 h 6858000"/>
              <a:gd name="connsiteX10" fmla="*/ 3906132 w 4641056"/>
              <a:gd name="connsiteY10" fmla="*/ 6005866 h 6858000"/>
              <a:gd name="connsiteX11" fmla="*/ 4128032 w 4641056"/>
              <a:gd name="connsiteY11" fmla="*/ 6395244 h 6858000"/>
              <a:gd name="connsiteX12" fmla="*/ 4330437 w 4641056"/>
              <a:gd name="connsiteY12" fmla="*/ 6611673 h 6858000"/>
              <a:gd name="connsiteX13" fmla="*/ 4488656 w 4641056"/>
              <a:gd name="connsiteY13" fmla="*/ 6758661 h 6858000"/>
              <a:gd name="connsiteX14" fmla="*/ 4641056 w 4641056"/>
              <a:gd name="connsiteY14" fmla="*/ 6858000 h 6858000"/>
              <a:gd name="connsiteX15" fmla="*/ 0 w 4641056"/>
              <a:gd name="connsiteY15" fmla="*/ 6858000 h 6858000"/>
              <a:gd name="connsiteX16" fmla="*/ 0 w 4641056"/>
              <a:gd name="connsiteY16" fmla="*/ 0 h 6858000"/>
              <a:gd name="connsiteX0" fmla="*/ 0 w 4598193"/>
              <a:gd name="connsiteY0" fmla="*/ 0 h 6858000"/>
              <a:gd name="connsiteX1" fmla="*/ 4157302 w 4598193"/>
              <a:gd name="connsiteY1" fmla="*/ 0 h 6858000"/>
              <a:gd name="connsiteX2" fmla="*/ 4181298 w 4598193"/>
              <a:gd name="connsiteY2" fmla="*/ 355246 h 6858000"/>
              <a:gd name="connsiteX3" fmla="*/ 4121238 w 4598193"/>
              <a:gd name="connsiteY3" fmla="*/ 1034697 h 6858000"/>
              <a:gd name="connsiteX4" fmla="*/ 4025989 w 4598193"/>
              <a:gd name="connsiteY4" fmla="*/ 1587060 h 6858000"/>
              <a:gd name="connsiteX5" fmla="*/ 3894668 w 4598193"/>
              <a:gd name="connsiteY5" fmla="*/ 2174257 h 6858000"/>
              <a:gd name="connsiteX6" fmla="*/ 3672418 w 4598193"/>
              <a:gd name="connsiteY6" fmla="*/ 3006107 h 6858000"/>
              <a:gd name="connsiteX7" fmla="*/ 3497175 w 4598193"/>
              <a:gd name="connsiteY7" fmla="*/ 3719689 h 6858000"/>
              <a:gd name="connsiteX8" fmla="*/ 3415331 w 4598193"/>
              <a:gd name="connsiteY8" fmla="*/ 4591844 h 6858000"/>
              <a:gd name="connsiteX9" fmla="*/ 3544359 w 4598193"/>
              <a:gd name="connsiteY9" fmla="*/ 5219963 h 6858000"/>
              <a:gd name="connsiteX10" fmla="*/ 3906132 w 4598193"/>
              <a:gd name="connsiteY10" fmla="*/ 6005866 h 6858000"/>
              <a:gd name="connsiteX11" fmla="*/ 4128032 w 4598193"/>
              <a:gd name="connsiteY11" fmla="*/ 6395244 h 6858000"/>
              <a:gd name="connsiteX12" fmla="*/ 4330437 w 4598193"/>
              <a:gd name="connsiteY12" fmla="*/ 6611673 h 6858000"/>
              <a:gd name="connsiteX13" fmla="*/ 4488656 w 4598193"/>
              <a:gd name="connsiteY13" fmla="*/ 6758661 h 6858000"/>
              <a:gd name="connsiteX14" fmla="*/ 4598193 w 4598193"/>
              <a:gd name="connsiteY14" fmla="*/ 6858000 h 6858000"/>
              <a:gd name="connsiteX15" fmla="*/ 0 w 4598193"/>
              <a:gd name="connsiteY15" fmla="*/ 6858000 h 6858000"/>
              <a:gd name="connsiteX16" fmla="*/ 0 w 4598193"/>
              <a:gd name="connsiteY16" fmla="*/ 0 h 6858000"/>
              <a:gd name="connsiteX0" fmla="*/ 0 w 4598193"/>
              <a:gd name="connsiteY0" fmla="*/ 0 h 6858000"/>
              <a:gd name="connsiteX1" fmla="*/ 4157302 w 4598193"/>
              <a:gd name="connsiteY1" fmla="*/ 0 h 6858000"/>
              <a:gd name="connsiteX2" fmla="*/ 4181298 w 4598193"/>
              <a:gd name="connsiteY2" fmla="*/ 355246 h 6858000"/>
              <a:gd name="connsiteX3" fmla="*/ 4121238 w 4598193"/>
              <a:gd name="connsiteY3" fmla="*/ 1034697 h 6858000"/>
              <a:gd name="connsiteX4" fmla="*/ 4025989 w 4598193"/>
              <a:gd name="connsiteY4" fmla="*/ 1587060 h 6858000"/>
              <a:gd name="connsiteX5" fmla="*/ 3894668 w 4598193"/>
              <a:gd name="connsiteY5" fmla="*/ 2174257 h 6858000"/>
              <a:gd name="connsiteX6" fmla="*/ 3672418 w 4598193"/>
              <a:gd name="connsiteY6" fmla="*/ 3006107 h 6858000"/>
              <a:gd name="connsiteX7" fmla="*/ 3497175 w 4598193"/>
              <a:gd name="connsiteY7" fmla="*/ 3719689 h 6858000"/>
              <a:gd name="connsiteX8" fmla="*/ 3415331 w 4598193"/>
              <a:gd name="connsiteY8" fmla="*/ 4591844 h 6858000"/>
              <a:gd name="connsiteX9" fmla="*/ 3544359 w 4598193"/>
              <a:gd name="connsiteY9" fmla="*/ 5219963 h 6858000"/>
              <a:gd name="connsiteX10" fmla="*/ 3906132 w 4598193"/>
              <a:gd name="connsiteY10" fmla="*/ 6005866 h 6858000"/>
              <a:gd name="connsiteX11" fmla="*/ 4128032 w 4598193"/>
              <a:gd name="connsiteY11" fmla="*/ 6395244 h 6858000"/>
              <a:gd name="connsiteX12" fmla="*/ 4318530 w 4598193"/>
              <a:gd name="connsiteY12" fmla="*/ 6618816 h 6858000"/>
              <a:gd name="connsiteX13" fmla="*/ 4488656 w 4598193"/>
              <a:gd name="connsiteY13" fmla="*/ 6758661 h 6858000"/>
              <a:gd name="connsiteX14" fmla="*/ 4598193 w 4598193"/>
              <a:gd name="connsiteY14" fmla="*/ 6858000 h 6858000"/>
              <a:gd name="connsiteX15" fmla="*/ 0 w 4598193"/>
              <a:gd name="connsiteY15" fmla="*/ 6858000 h 6858000"/>
              <a:gd name="connsiteX16" fmla="*/ 0 w 4598193"/>
              <a:gd name="connsiteY16" fmla="*/ 0 h 6858000"/>
              <a:gd name="connsiteX0" fmla="*/ 0 w 4598193"/>
              <a:gd name="connsiteY0" fmla="*/ 0 h 6858000"/>
              <a:gd name="connsiteX1" fmla="*/ 4157302 w 4598193"/>
              <a:gd name="connsiteY1" fmla="*/ 0 h 6858000"/>
              <a:gd name="connsiteX2" fmla="*/ 4181298 w 4598193"/>
              <a:gd name="connsiteY2" fmla="*/ 355246 h 6858000"/>
              <a:gd name="connsiteX3" fmla="*/ 4121238 w 4598193"/>
              <a:gd name="connsiteY3" fmla="*/ 1034697 h 6858000"/>
              <a:gd name="connsiteX4" fmla="*/ 4025989 w 4598193"/>
              <a:gd name="connsiteY4" fmla="*/ 1587060 h 6858000"/>
              <a:gd name="connsiteX5" fmla="*/ 3894668 w 4598193"/>
              <a:gd name="connsiteY5" fmla="*/ 2174257 h 6858000"/>
              <a:gd name="connsiteX6" fmla="*/ 3672418 w 4598193"/>
              <a:gd name="connsiteY6" fmla="*/ 3006107 h 6858000"/>
              <a:gd name="connsiteX7" fmla="*/ 3497175 w 4598193"/>
              <a:gd name="connsiteY7" fmla="*/ 3719689 h 6858000"/>
              <a:gd name="connsiteX8" fmla="*/ 3415331 w 4598193"/>
              <a:gd name="connsiteY8" fmla="*/ 4591844 h 6858000"/>
              <a:gd name="connsiteX9" fmla="*/ 3544359 w 4598193"/>
              <a:gd name="connsiteY9" fmla="*/ 5219963 h 6858000"/>
              <a:gd name="connsiteX10" fmla="*/ 3906132 w 4598193"/>
              <a:gd name="connsiteY10" fmla="*/ 6005866 h 6858000"/>
              <a:gd name="connsiteX11" fmla="*/ 4128032 w 4598193"/>
              <a:gd name="connsiteY11" fmla="*/ 6395244 h 6858000"/>
              <a:gd name="connsiteX12" fmla="*/ 4318530 w 4598193"/>
              <a:gd name="connsiteY12" fmla="*/ 6618816 h 6858000"/>
              <a:gd name="connsiteX13" fmla="*/ 4471988 w 4598193"/>
              <a:gd name="connsiteY13" fmla="*/ 6761043 h 6858000"/>
              <a:gd name="connsiteX14" fmla="*/ 4598193 w 4598193"/>
              <a:gd name="connsiteY14" fmla="*/ 6858000 h 6858000"/>
              <a:gd name="connsiteX15" fmla="*/ 0 w 4598193"/>
              <a:gd name="connsiteY15" fmla="*/ 6858000 h 6858000"/>
              <a:gd name="connsiteX16" fmla="*/ 0 w 4598193"/>
              <a:gd name="connsiteY16" fmla="*/ 0 h 6858000"/>
              <a:gd name="connsiteX0" fmla="*/ 0 w 4598193"/>
              <a:gd name="connsiteY0" fmla="*/ 0 h 6858000"/>
              <a:gd name="connsiteX1" fmla="*/ 4157302 w 4598193"/>
              <a:gd name="connsiteY1" fmla="*/ 0 h 6858000"/>
              <a:gd name="connsiteX2" fmla="*/ 4181298 w 4598193"/>
              <a:gd name="connsiteY2" fmla="*/ 355246 h 6858000"/>
              <a:gd name="connsiteX3" fmla="*/ 4121238 w 4598193"/>
              <a:gd name="connsiteY3" fmla="*/ 1034697 h 6858000"/>
              <a:gd name="connsiteX4" fmla="*/ 4025989 w 4598193"/>
              <a:gd name="connsiteY4" fmla="*/ 1587060 h 6858000"/>
              <a:gd name="connsiteX5" fmla="*/ 3894668 w 4598193"/>
              <a:gd name="connsiteY5" fmla="*/ 2174257 h 6858000"/>
              <a:gd name="connsiteX6" fmla="*/ 3672418 w 4598193"/>
              <a:gd name="connsiteY6" fmla="*/ 3006107 h 6858000"/>
              <a:gd name="connsiteX7" fmla="*/ 3497175 w 4598193"/>
              <a:gd name="connsiteY7" fmla="*/ 3719689 h 6858000"/>
              <a:gd name="connsiteX8" fmla="*/ 3415331 w 4598193"/>
              <a:gd name="connsiteY8" fmla="*/ 4591844 h 6858000"/>
              <a:gd name="connsiteX9" fmla="*/ 3544359 w 4598193"/>
              <a:gd name="connsiteY9" fmla="*/ 5219963 h 6858000"/>
              <a:gd name="connsiteX10" fmla="*/ 3906132 w 4598193"/>
              <a:gd name="connsiteY10" fmla="*/ 6005866 h 6858000"/>
              <a:gd name="connsiteX11" fmla="*/ 4128032 w 4598193"/>
              <a:gd name="connsiteY11" fmla="*/ 6395244 h 6858000"/>
              <a:gd name="connsiteX12" fmla="*/ 4318530 w 4598193"/>
              <a:gd name="connsiteY12" fmla="*/ 6618816 h 6858000"/>
              <a:gd name="connsiteX13" fmla="*/ 4471988 w 4598193"/>
              <a:gd name="connsiteY13" fmla="*/ 6761043 h 6858000"/>
              <a:gd name="connsiteX14" fmla="*/ 4598193 w 4598193"/>
              <a:gd name="connsiteY14" fmla="*/ 6858000 h 6858000"/>
              <a:gd name="connsiteX15" fmla="*/ 0 w 4598193"/>
              <a:gd name="connsiteY15" fmla="*/ 6858000 h 6858000"/>
              <a:gd name="connsiteX16" fmla="*/ 0 w 4598193"/>
              <a:gd name="connsiteY16" fmla="*/ 0 h 6858000"/>
              <a:gd name="connsiteX0" fmla="*/ 0 w 4598193"/>
              <a:gd name="connsiteY0" fmla="*/ 0 h 6858000"/>
              <a:gd name="connsiteX1" fmla="*/ 4157302 w 4598193"/>
              <a:gd name="connsiteY1" fmla="*/ 0 h 6858000"/>
              <a:gd name="connsiteX2" fmla="*/ 4181298 w 4598193"/>
              <a:gd name="connsiteY2" fmla="*/ 355246 h 6858000"/>
              <a:gd name="connsiteX3" fmla="*/ 4121238 w 4598193"/>
              <a:gd name="connsiteY3" fmla="*/ 1034697 h 6858000"/>
              <a:gd name="connsiteX4" fmla="*/ 4025989 w 4598193"/>
              <a:gd name="connsiteY4" fmla="*/ 1587060 h 6858000"/>
              <a:gd name="connsiteX5" fmla="*/ 3894668 w 4598193"/>
              <a:gd name="connsiteY5" fmla="*/ 2174257 h 6858000"/>
              <a:gd name="connsiteX6" fmla="*/ 3672418 w 4598193"/>
              <a:gd name="connsiteY6" fmla="*/ 3006107 h 6858000"/>
              <a:gd name="connsiteX7" fmla="*/ 3497175 w 4598193"/>
              <a:gd name="connsiteY7" fmla="*/ 3719689 h 6858000"/>
              <a:gd name="connsiteX8" fmla="*/ 3415331 w 4598193"/>
              <a:gd name="connsiteY8" fmla="*/ 4591844 h 6858000"/>
              <a:gd name="connsiteX9" fmla="*/ 3544359 w 4598193"/>
              <a:gd name="connsiteY9" fmla="*/ 5219963 h 6858000"/>
              <a:gd name="connsiteX10" fmla="*/ 3906132 w 4598193"/>
              <a:gd name="connsiteY10" fmla="*/ 6005866 h 6858000"/>
              <a:gd name="connsiteX11" fmla="*/ 4128032 w 4598193"/>
              <a:gd name="connsiteY11" fmla="*/ 6395244 h 6858000"/>
              <a:gd name="connsiteX12" fmla="*/ 4318530 w 4598193"/>
              <a:gd name="connsiteY12" fmla="*/ 6618816 h 6858000"/>
              <a:gd name="connsiteX13" fmla="*/ 4471988 w 4598193"/>
              <a:gd name="connsiteY13" fmla="*/ 6761043 h 6858000"/>
              <a:gd name="connsiteX14" fmla="*/ 4598193 w 4598193"/>
              <a:gd name="connsiteY14" fmla="*/ 6858000 h 6858000"/>
              <a:gd name="connsiteX15" fmla="*/ 0 w 4598193"/>
              <a:gd name="connsiteY15" fmla="*/ 6858000 h 6858000"/>
              <a:gd name="connsiteX16" fmla="*/ 0 w 4598193"/>
              <a:gd name="connsiteY16" fmla="*/ 0 h 6858000"/>
              <a:gd name="connsiteX0" fmla="*/ 0 w 4598193"/>
              <a:gd name="connsiteY0" fmla="*/ 0 h 6858000"/>
              <a:gd name="connsiteX1" fmla="*/ 4157302 w 4598193"/>
              <a:gd name="connsiteY1" fmla="*/ 0 h 6858000"/>
              <a:gd name="connsiteX2" fmla="*/ 4181298 w 4598193"/>
              <a:gd name="connsiteY2" fmla="*/ 355246 h 6858000"/>
              <a:gd name="connsiteX3" fmla="*/ 4121238 w 4598193"/>
              <a:gd name="connsiteY3" fmla="*/ 1034697 h 6858000"/>
              <a:gd name="connsiteX4" fmla="*/ 4025989 w 4598193"/>
              <a:gd name="connsiteY4" fmla="*/ 1587060 h 6858000"/>
              <a:gd name="connsiteX5" fmla="*/ 3894668 w 4598193"/>
              <a:gd name="connsiteY5" fmla="*/ 2174257 h 6858000"/>
              <a:gd name="connsiteX6" fmla="*/ 3672418 w 4598193"/>
              <a:gd name="connsiteY6" fmla="*/ 3006107 h 6858000"/>
              <a:gd name="connsiteX7" fmla="*/ 3497175 w 4598193"/>
              <a:gd name="connsiteY7" fmla="*/ 3719689 h 6858000"/>
              <a:gd name="connsiteX8" fmla="*/ 3415331 w 4598193"/>
              <a:gd name="connsiteY8" fmla="*/ 4591844 h 6858000"/>
              <a:gd name="connsiteX9" fmla="*/ 3544359 w 4598193"/>
              <a:gd name="connsiteY9" fmla="*/ 5219963 h 6858000"/>
              <a:gd name="connsiteX10" fmla="*/ 3906132 w 4598193"/>
              <a:gd name="connsiteY10" fmla="*/ 6005866 h 6858000"/>
              <a:gd name="connsiteX11" fmla="*/ 4128032 w 4598193"/>
              <a:gd name="connsiteY11" fmla="*/ 6395244 h 6858000"/>
              <a:gd name="connsiteX12" fmla="*/ 4318530 w 4598193"/>
              <a:gd name="connsiteY12" fmla="*/ 6618816 h 6858000"/>
              <a:gd name="connsiteX13" fmla="*/ 4471988 w 4598193"/>
              <a:gd name="connsiteY13" fmla="*/ 6761043 h 6858000"/>
              <a:gd name="connsiteX14" fmla="*/ 4598193 w 4598193"/>
              <a:gd name="connsiteY14" fmla="*/ 6858000 h 6858000"/>
              <a:gd name="connsiteX15" fmla="*/ 0 w 4598193"/>
              <a:gd name="connsiteY15" fmla="*/ 6858000 h 6858000"/>
              <a:gd name="connsiteX16" fmla="*/ 0 w 4598193"/>
              <a:gd name="connsiteY16" fmla="*/ 0 h 6858000"/>
              <a:gd name="connsiteX0" fmla="*/ 0 w 4598193"/>
              <a:gd name="connsiteY0" fmla="*/ 0 h 6858000"/>
              <a:gd name="connsiteX1" fmla="*/ 4157302 w 4598193"/>
              <a:gd name="connsiteY1" fmla="*/ 0 h 6858000"/>
              <a:gd name="connsiteX2" fmla="*/ 4181298 w 4598193"/>
              <a:gd name="connsiteY2" fmla="*/ 355246 h 6858000"/>
              <a:gd name="connsiteX3" fmla="*/ 4121238 w 4598193"/>
              <a:gd name="connsiteY3" fmla="*/ 1034697 h 6858000"/>
              <a:gd name="connsiteX4" fmla="*/ 4025989 w 4598193"/>
              <a:gd name="connsiteY4" fmla="*/ 1587060 h 6858000"/>
              <a:gd name="connsiteX5" fmla="*/ 3894668 w 4598193"/>
              <a:gd name="connsiteY5" fmla="*/ 2174257 h 6858000"/>
              <a:gd name="connsiteX6" fmla="*/ 3672418 w 4598193"/>
              <a:gd name="connsiteY6" fmla="*/ 3006107 h 6858000"/>
              <a:gd name="connsiteX7" fmla="*/ 3497175 w 4598193"/>
              <a:gd name="connsiteY7" fmla="*/ 3719689 h 6858000"/>
              <a:gd name="connsiteX8" fmla="*/ 3415331 w 4598193"/>
              <a:gd name="connsiteY8" fmla="*/ 4591844 h 6858000"/>
              <a:gd name="connsiteX9" fmla="*/ 3544359 w 4598193"/>
              <a:gd name="connsiteY9" fmla="*/ 5219963 h 6858000"/>
              <a:gd name="connsiteX10" fmla="*/ 3891844 w 4598193"/>
              <a:gd name="connsiteY10" fmla="*/ 5984435 h 6858000"/>
              <a:gd name="connsiteX11" fmla="*/ 4128032 w 4598193"/>
              <a:gd name="connsiteY11" fmla="*/ 6395244 h 6858000"/>
              <a:gd name="connsiteX12" fmla="*/ 4318530 w 4598193"/>
              <a:gd name="connsiteY12" fmla="*/ 6618816 h 6858000"/>
              <a:gd name="connsiteX13" fmla="*/ 4471988 w 4598193"/>
              <a:gd name="connsiteY13" fmla="*/ 6761043 h 6858000"/>
              <a:gd name="connsiteX14" fmla="*/ 4598193 w 4598193"/>
              <a:gd name="connsiteY14" fmla="*/ 6858000 h 6858000"/>
              <a:gd name="connsiteX15" fmla="*/ 0 w 4598193"/>
              <a:gd name="connsiteY15" fmla="*/ 6858000 h 6858000"/>
              <a:gd name="connsiteX16" fmla="*/ 0 w 4598193"/>
              <a:gd name="connsiteY16" fmla="*/ 0 h 6858000"/>
              <a:gd name="connsiteX0" fmla="*/ 0 w 4598193"/>
              <a:gd name="connsiteY0" fmla="*/ 0 h 6858000"/>
              <a:gd name="connsiteX1" fmla="*/ 4164446 w 4598193"/>
              <a:gd name="connsiteY1" fmla="*/ 0 h 6858000"/>
              <a:gd name="connsiteX2" fmla="*/ 4181298 w 4598193"/>
              <a:gd name="connsiteY2" fmla="*/ 355246 h 6858000"/>
              <a:gd name="connsiteX3" fmla="*/ 4121238 w 4598193"/>
              <a:gd name="connsiteY3" fmla="*/ 1034697 h 6858000"/>
              <a:gd name="connsiteX4" fmla="*/ 4025989 w 4598193"/>
              <a:gd name="connsiteY4" fmla="*/ 1587060 h 6858000"/>
              <a:gd name="connsiteX5" fmla="*/ 3894668 w 4598193"/>
              <a:gd name="connsiteY5" fmla="*/ 2174257 h 6858000"/>
              <a:gd name="connsiteX6" fmla="*/ 3672418 w 4598193"/>
              <a:gd name="connsiteY6" fmla="*/ 3006107 h 6858000"/>
              <a:gd name="connsiteX7" fmla="*/ 3497175 w 4598193"/>
              <a:gd name="connsiteY7" fmla="*/ 3719689 h 6858000"/>
              <a:gd name="connsiteX8" fmla="*/ 3415331 w 4598193"/>
              <a:gd name="connsiteY8" fmla="*/ 4591844 h 6858000"/>
              <a:gd name="connsiteX9" fmla="*/ 3544359 w 4598193"/>
              <a:gd name="connsiteY9" fmla="*/ 5219963 h 6858000"/>
              <a:gd name="connsiteX10" fmla="*/ 3891844 w 4598193"/>
              <a:gd name="connsiteY10" fmla="*/ 5984435 h 6858000"/>
              <a:gd name="connsiteX11" fmla="*/ 4128032 w 4598193"/>
              <a:gd name="connsiteY11" fmla="*/ 6395244 h 6858000"/>
              <a:gd name="connsiteX12" fmla="*/ 4318530 w 4598193"/>
              <a:gd name="connsiteY12" fmla="*/ 6618816 h 6858000"/>
              <a:gd name="connsiteX13" fmla="*/ 4471988 w 4598193"/>
              <a:gd name="connsiteY13" fmla="*/ 6761043 h 6858000"/>
              <a:gd name="connsiteX14" fmla="*/ 4598193 w 4598193"/>
              <a:gd name="connsiteY14" fmla="*/ 6858000 h 6858000"/>
              <a:gd name="connsiteX15" fmla="*/ 0 w 4598193"/>
              <a:gd name="connsiteY15" fmla="*/ 6858000 h 6858000"/>
              <a:gd name="connsiteX16" fmla="*/ 0 w 4598193"/>
              <a:gd name="connsiteY16" fmla="*/ 0 h 6858000"/>
              <a:gd name="connsiteX0" fmla="*/ 0 w 4598193"/>
              <a:gd name="connsiteY0" fmla="*/ 0 h 6858000"/>
              <a:gd name="connsiteX1" fmla="*/ 4164446 w 4598193"/>
              <a:gd name="connsiteY1" fmla="*/ 0 h 6858000"/>
              <a:gd name="connsiteX2" fmla="*/ 4181298 w 4598193"/>
              <a:gd name="connsiteY2" fmla="*/ 355246 h 6858000"/>
              <a:gd name="connsiteX3" fmla="*/ 4128381 w 4598193"/>
              <a:gd name="connsiteY3" fmla="*/ 1034697 h 6858000"/>
              <a:gd name="connsiteX4" fmla="*/ 4025989 w 4598193"/>
              <a:gd name="connsiteY4" fmla="*/ 1587060 h 6858000"/>
              <a:gd name="connsiteX5" fmla="*/ 3894668 w 4598193"/>
              <a:gd name="connsiteY5" fmla="*/ 2174257 h 6858000"/>
              <a:gd name="connsiteX6" fmla="*/ 3672418 w 4598193"/>
              <a:gd name="connsiteY6" fmla="*/ 3006107 h 6858000"/>
              <a:gd name="connsiteX7" fmla="*/ 3497175 w 4598193"/>
              <a:gd name="connsiteY7" fmla="*/ 3719689 h 6858000"/>
              <a:gd name="connsiteX8" fmla="*/ 3415331 w 4598193"/>
              <a:gd name="connsiteY8" fmla="*/ 4591844 h 6858000"/>
              <a:gd name="connsiteX9" fmla="*/ 3544359 w 4598193"/>
              <a:gd name="connsiteY9" fmla="*/ 5219963 h 6858000"/>
              <a:gd name="connsiteX10" fmla="*/ 3891844 w 4598193"/>
              <a:gd name="connsiteY10" fmla="*/ 5984435 h 6858000"/>
              <a:gd name="connsiteX11" fmla="*/ 4128032 w 4598193"/>
              <a:gd name="connsiteY11" fmla="*/ 6395244 h 6858000"/>
              <a:gd name="connsiteX12" fmla="*/ 4318530 w 4598193"/>
              <a:gd name="connsiteY12" fmla="*/ 6618816 h 6858000"/>
              <a:gd name="connsiteX13" fmla="*/ 4471988 w 4598193"/>
              <a:gd name="connsiteY13" fmla="*/ 6761043 h 6858000"/>
              <a:gd name="connsiteX14" fmla="*/ 4598193 w 4598193"/>
              <a:gd name="connsiteY14" fmla="*/ 6858000 h 6858000"/>
              <a:gd name="connsiteX15" fmla="*/ 0 w 4598193"/>
              <a:gd name="connsiteY15" fmla="*/ 6858000 h 6858000"/>
              <a:gd name="connsiteX16" fmla="*/ 0 w 4598193"/>
              <a:gd name="connsiteY16" fmla="*/ 0 h 6858000"/>
              <a:gd name="connsiteX0" fmla="*/ 0 w 4598193"/>
              <a:gd name="connsiteY0" fmla="*/ 0 h 6858000"/>
              <a:gd name="connsiteX1" fmla="*/ 4164446 w 4598193"/>
              <a:gd name="connsiteY1" fmla="*/ 0 h 6858000"/>
              <a:gd name="connsiteX2" fmla="*/ 4181298 w 4598193"/>
              <a:gd name="connsiteY2" fmla="*/ 355246 h 6858000"/>
              <a:gd name="connsiteX3" fmla="*/ 4128381 w 4598193"/>
              <a:gd name="connsiteY3" fmla="*/ 1034697 h 6858000"/>
              <a:gd name="connsiteX4" fmla="*/ 4025989 w 4598193"/>
              <a:gd name="connsiteY4" fmla="*/ 1587060 h 6858000"/>
              <a:gd name="connsiteX5" fmla="*/ 3894668 w 4598193"/>
              <a:gd name="connsiteY5" fmla="*/ 2174257 h 6858000"/>
              <a:gd name="connsiteX6" fmla="*/ 3674800 w 4598193"/>
              <a:gd name="connsiteY6" fmla="*/ 3010869 h 6858000"/>
              <a:gd name="connsiteX7" fmla="*/ 3497175 w 4598193"/>
              <a:gd name="connsiteY7" fmla="*/ 3719689 h 6858000"/>
              <a:gd name="connsiteX8" fmla="*/ 3415331 w 4598193"/>
              <a:gd name="connsiteY8" fmla="*/ 4591844 h 6858000"/>
              <a:gd name="connsiteX9" fmla="*/ 3544359 w 4598193"/>
              <a:gd name="connsiteY9" fmla="*/ 5219963 h 6858000"/>
              <a:gd name="connsiteX10" fmla="*/ 3891844 w 4598193"/>
              <a:gd name="connsiteY10" fmla="*/ 5984435 h 6858000"/>
              <a:gd name="connsiteX11" fmla="*/ 4128032 w 4598193"/>
              <a:gd name="connsiteY11" fmla="*/ 6395244 h 6858000"/>
              <a:gd name="connsiteX12" fmla="*/ 4318530 w 4598193"/>
              <a:gd name="connsiteY12" fmla="*/ 6618816 h 6858000"/>
              <a:gd name="connsiteX13" fmla="*/ 4471988 w 4598193"/>
              <a:gd name="connsiteY13" fmla="*/ 6761043 h 6858000"/>
              <a:gd name="connsiteX14" fmla="*/ 4598193 w 4598193"/>
              <a:gd name="connsiteY14" fmla="*/ 6858000 h 6858000"/>
              <a:gd name="connsiteX15" fmla="*/ 0 w 4598193"/>
              <a:gd name="connsiteY15" fmla="*/ 6858000 h 6858000"/>
              <a:gd name="connsiteX16" fmla="*/ 0 w 4598193"/>
              <a:gd name="connsiteY16" fmla="*/ 0 h 6858000"/>
              <a:gd name="connsiteX0" fmla="*/ 0 w 4598193"/>
              <a:gd name="connsiteY0" fmla="*/ 0 h 6858000"/>
              <a:gd name="connsiteX1" fmla="*/ 4164446 w 4598193"/>
              <a:gd name="connsiteY1" fmla="*/ 0 h 6858000"/>
              <a:gd name="connsiteX2" fmla="*/ 4181298 w 4598193"/>
              <a:gd name="connsiteY2" fmla="*/ 355246 h 6858000"/>
              <a:gd name="connsiteX3" fmla="*/ 4128381 w 4598193"/>
              <a:gd name="connsiteY3" fmla="*/ 1034697 h 6858000"/>
              <a:gd name="connsiteX4" fmla="*/ 4025989 w 4598193"/>
              <a:gd name="connsiteY4" fmla="*/ 1587060 h 6858000"/>
              <a:gd name="connsiteX5" fmla="*/ 3894668 w 4598193"/>
              <a:gd name="connsiteY5" fmla="*/ 2174257 h 6858000"/>
              <a:gd name="connsiteX6" fmla="*/ 3674800 w 4598193"/>
              <a:gd name="connsiteY6" fmla="*/ 3010869 h 6858000"/>
              <a:gd name="connsiteX7" fmla="*/ 3497175 w 4598193"/>
              <a:gd name="connsiteY7" fmla="*/ 3719689 h 6858000"/>
              <a:gd name="connsiteX8" fmla="*/ 3415331 w 4598193"/>
              <a:gd name="connsiteY8" fmla="*/ 4591844 h 6858000"/>
              <a:gd name="connsiteX9" fmla="*/ 3544359 w 4598193"/>
              <a:gd name="connsiteY9" fmla="*/ 5219963 h 6858000"/>
              <a:gd name="connsiteX10" fmla="*/ 3891844 w 4598193"/>
              <a:gd name="connsiteY10" fmla="*/ 5984435 h 6858000"/>
              <a:gd name="connsiteX11" fmla="*/ 4128032 w 4598193"/>
              <a:gd name="connsiteY11" fmla="*/ 6395244 h 6858000"/>
              <a:gd name="connsiteX12" fmla="*/ 4318530 w 4598193"/>
              <a:gd name="connsiteY12" fmla="*/ 6618816 h 6858000"/>
              <a:gd name="connsiteX13" fmla="*/ 4471988 w 4598193"/>
              <a:gd name="connsiteY13" fmla="*/ 6761043 h 6858000"/>
              <a:gd name="connsiteX14" fmla="*/ 4598193 w 4598193"/>
              <a:gd name="connsiteY14" fmla="*/ 6858000 h 6858000"/>
              <a:gd name="connsiteX15" fmla="*/ 0 w 4598193"/>
              <a:gd name="connsiteY15" fmla="*/ 6858000 h 6858000"/>
              <a:gd name="connsiteX16" fmla="*/ 0 w 4598193"/>
              <a:gd name="connsiteY16" fmla="*/ 0 h 6858000"/>
              <a:gd name="connsiteX0" fmla="*/ 0 w 4598193"/>
              <a:gd name="connsiteY0" fmla="*/ 0 h 6858000"/>
              <a:gd name="connsiteX1" fmla="*/ 4164446 w 4598193"/>
              <a:gd name="connsiteY1" fmla="*/ 0 h 6858000"/>
              <a:gd name="connsiteX2" fmla="*/ 4181298 w 4598193"/>
              <a:gd name="connsiteY2" fmla="*/ 355246 h 6858000"/>
              <a:gd name="connsiteX3" fmla="*/ 4128381 w 4598193"/>
              <a:gd name="connsiteY3" fmla="*/ 1034697 h 6858000"/>
              <a:gd name="connsiteX4" fmla="*/ 4025989 w 4598193"/>
              <a:gd name="connsiteY4" fmla="*/ 1587060 h 6858000"/>
              <a:gd name="connsiteX5" fmla="*/ 3894668 w 4598193"/>
              <a:gd name="connsiteY5" fmla="*/ 2174257 h 6858000"/>
              <a:gd name="connsiteX6" fmla="*/ 3674800 w 4598193"/>
              <a:gd name="connsiteY6" fmla="*/ 3010869 h 6858000"/>
              <a:gd name="connsiteX7" fmla="*/ 3501937 w 4598193"/>
              <a:gd name="connsiteY7" fmla="*/ 3719689 h 6858000"/>
              <a:gd name="connsiteX8" fmla="*/ 3415331 w 4598193"/>
              <a:gd name="connsiteY8" fmla="*/ 4591844 h 6858000"/>
              <a:gd name="connsiteX9" fmla="*/ 3544359 w 4598193"/>
              <a:gd name="connsiteY9" fmla="*/ 5219963 h 6858000"/>
              <a:gd name="connsiteX10" fmla="*/ 3891844 w 4598193"/>
              <a:gd name="connsiteY10" fmla="*/ 5984435 h 6858000"/>
              <a:gd name="connsiteX11" fmla="*/ 4128032 w 4598193"/>
              <a:gd name="connsiteY11" fmla="*/ 6395244 h 6858000"/>
              <a:gd name="connsiteX12" fmla="*/ 4318530 w 4598193"/>
              <a:gd name="connsiteY12" fmla="*/ 6618816 h 6858000"/>
              <a:gd name="connsiteX13" fmla="*/ 4471988 w 4598193"/>
              <a:gd name="connsiteY13" fmla="*/ 6761043 h 6858000"/>
              <a:gd name="connsiteX14" fmla="*/ 4598193 w 4598193"/>
              <a:gd name="connsiteY14" fmla="*/ 6858000 h 6858000"/>
              <a:gd name="connsiteX15" fmla="*/ 0 w 4598193"/>
              <a:gd name="connsiteY15" fmla="*/ 6858000 h 6858000"/>
              <a:gd name="connsiteX16" fmla="*/ 0 w 4598193"/>
              <a:gd name="connsiteY16" fmla="*/ 0 h 6858000"/>
              <a:gd name="connsiteX0" fmla="*/ 0 w 4598193"/>
              <a:gd name="connsiteY0" fmla="*/ 0 h 6858000"/>
              <a:gd name="connsiteX1" fmla="*/ 4164446 w 4598193"/>
              <a:gd name="connsiteY1" fmla="*/ 0 h 6858000"/>
              <a:gd name="connsiteX2" fmla="*/ 4181298 w 4598193"/>
              <a:gd name="connsiteY2" fmla="*/ 355246 h 6858000"/>
              <a:gd name="connsiteX3" fmla="*/ 4128381 w 4598193"/>
              <a:gd name="connsiteY3" fmla="*/ 1034697 h 6858000"/>
              <a:gd name="connsiteX4" fmla="*/ 4025989 w 4598193"/>
              <a:gd name="connsiteY4" fmla="*/ 1587060 h 6858000"/>
              <a:gd name="connsiteX5" fmla="*/ 3894668 w 4598193"/>
              <a:gd name="connsiteY5" fmla="*/ 2174257 h 6858000"/>
              <a:gd name="connsiteX6" fmla="*/ 3674800 w 4598193"/>
              <a:gd name="connsiteY6" fmla="*/ 3010869 h 6858000"/>
              <a:gd name="connsiteX7" fmla="*/ 3501937 w 4598193"/>
              <a:gd name="connsiteY7" fmla="*/ 3719689 h 6858000"/>
              <a:gd name="connsiteX8" fmla="*/ 3415331 w 4598193"/>
              <a:gd name="connsiteY8" fmla="*/ 4591844 h 6858000"/>
              <a:gd name="connsiteX9" fmla="*/ 3544359 w 4598193"/>
              <a:gd name="connsiteY9" fmla="*/ 5219963 h 6858000"/>
              <a:gd name="connsiteX10" fmla="*/ 3891844 w 4598193"/>
              <a:gd name="connsiteY10" fmla="*/ 5984435 h 6858000"/>
              <a:gd name="connsiteX11" fmla="*/ 4128032 w 4598193"/>
              <a:gd name="connsiteY11" fmla="*/ 6395244 h 6858000"/>
              <a:gd name="connsiteX12" fmla="*/ 4318530 w 4598193"/>
              <a:gd name="connsiteY12" fmla="*/ 6618816 h 6858000"/>
              <a:gd name="connsiteX13" fmla="*/ 4471988 w 4598193"/>
              <a:gd name="connsiteY13" fmla="*/ 6761043 h 6858000"/>
              <a:gd name="connsiteX14" fmla="*/ 4598193 w 4598193"/>
              <a:gd name="connsiteY14" fmla="*/ 6858000 h 6858000"/>
              <a:gd name="connsiteX15" fmla="*/ 0 w 4598193"/>
              <a:gd name="connsiteY15" fmla="*/ 6858000 h 6858000"/>
              <a:gd name="connsiteX16" fmla="*/ 0 w 4598193"/>
              <a:gd name="connsiteY16" fmla="*/ 0 h 6858000"/>
              <a:gd name="connsiteX0" fmla="*/ 0 w 4598193"/>
              <a:gd name="connsiteY0" fmla="*/ 0 h 6858000"/>
              <a:gd name="connsiteX1" fmla="*/ 4164446 w 4598193"/>
              <a:gd name="connsiteY1" fmla="*/ 0 h 6858000"/>
              <a:gd name="connsiteX2" fmla="*/ 4181298 w 4598193"/>
              <a:gd name="connsiteY2" fmla="*/ 355246 h 6858000"/>
              <a:gd name="connsiteX3" fmla="*/ 4128381 w 4598193"/>
              <a:gd name="connsiteY3" fmla="*/ 1034697 h 6858000"/>
              <a:gd name="connsiteX4" fmla="*/ 4025989 w 4598193"/>
              <a:gd name="connsiteY4" fmla="*/ 1587060 h 6858000"/>
              <a:gd name="connsiteX5" fmla="*/ 3894668 w 4598193"/>
              <a:gd name="connsiteY5" fmla="*/ 2174257 h 6858000"/>
              <a:gd name="connsiteX6" fmla="*/ 3674800 w 4598193"/>
              <a:gd name="connsiteY6" fmla="*/ 3010869 h 6858000"/>
              <a:gd name="connsiteX7" fmla="*/ 3501937 w 4598193"/>
              <a:gd name="connsiteY7" fmla="*/ 3719689 h 6858000"/>
              <a:gd name="connsiteX8" fmla="*/ 3415331 w 4598193"/>
              <a:gd name="connsiteY8" fmla="*/ 4591844 h 6858000"/>
              <a:gd name="connsiteX9" fmla="*/ 3544359 w 4598193"/>
              <a:gd name="connsiteY9" fmla="*/ 5219963 h 6858000"/>
              <a:gd name="connsiteX10" fmla="*/ 3894225 w 4598193"/>
              <a:gd name="connsiteY10" fmla="*/ 5982054 h 6858000"/>
              <a:gd name="connsiteX11" fmla="*/ 4128032 w 4598193"/>
              <a:gd name="connsiteY11" fmla="*/ 6395244 h 6858000"/>
              <a:gd name="connsiteX12" fmla="*/ 4318530 w 4598193"/>
              <a:gd name="connsiteY12" fmla="*/ 6618816 h 6858000"/>
              <a:gd name="connsiteX13" fmla="*/ 4471988 w 4598193"/>
              <a:gd name="connsiteY13" fmla="*/ 6761043 h 6858000"/>
              <a:gd name="connsiteX14" fmla="*/ 4598193 w 4598193"/>
              <a:gd name="connsiteY14" fmla="*/ 6858000 h 6858000"/>
              <a:gd name="connsiteX15" fmla="*/ 0 w 4598193"/>
              <a:gd name="connsiteY15" fmla="*/ 6858000 h 6858000"/>
              <a:gd name="connsiteX16" fmla="*/ 0 w 4598193"/>
              <a:gd name="connsiteY16" fmla="*/ 0 h 6858000"/>
              <a:gd name="connsiteX0" fmla="*/ 0 w 4598193"/>
              <a:gd name="connsiteY0" fmla="*/ 0 h 6858000"/>
              <a:gd name="connsiteX1" fmla="*/ 4164446 w 4598193"/>
              <a:gd name="connsiteY1" fmla="*/ 0 h 6858000"/>
              <a:gd name="connsiteX2" fmla="*/ 4181298 w 4598193"/>
              <a:gd name="connsiteY2" fmla="*/ 355246 h 6858000"/>
              <a:gd name="connsiteX3" fmla="*/ 4128381 w 4598193"/>
              <a:gd name="connsiteY3" fmla="*/ 1034697 h 6858000"/>
              <a:gd name="connsiteX4" fmla="*/ 4025989 w 4598193"/>
              <a:gd name="connsiteY4" fmla="*/ 1587060 h 6858000"/>
              <a:gd name="connsiteX5" fmla="*/ 3894668 w 4598193"/>
              <a:gd name="connsiteY5" fmla="*/ 2174257 h 6858000"/>
              <a:gd name="connsiteX6" fmla="*/ 3674800 w 4598193"/>
              <a:gd name="connsiteY6" fmla="*/ 3010869 h 6858000"/>
              <a:gd name="connsiteX7" fmla="*/ 3501937 w 4598193"/>
              <a:gd name="connsiteY7" fmla="*/ 3719689 h 6858000"/>
              <a:gd name="connsiteX8" fmla="*/ 3415331 w 4598193"/>
              <a:gd name="connsiteY8" fmla="*/ 4591844 h 6858000"/>
              <a:gd name="connsiteX9" fmla="*/ 3544359 w 4598193"/>
              <a:gd name="connsiteY9" fmla="*/ 5219963 h 6858000"/>
              <a:gd name="connsiteX10" fmla="*/ 3898988 w 4598193"/>
              <a:gd name="connsiteY10" fmla="*/ 6001104 h 6858000"/>
              <a:gd name="connsiteX11" fmla="*/ 4128032 w 4598193"/>
              <a:gd name="connsiteY11" fmla="*/ 6395244 h 6858000"/>
              <a:gd name="connsiteX12" fmla="*/ 4318530 w 4598193"/>
              <a:gd name="connsiteY12" fmla="*/ 6618816 h 6858000"/>
              <a:gd name="connsiteX13" fmla="*/ 4471988 w 4598193"/>
              <a:gd name="connsiteY13" fmla="*/ 6761043 h 6858000"/>
              <a:gd name="connsiteX14" fmla="*/ 4598193 w 4598193"/>
              <a:gd name="connsiteY14" fmla="*/ 6858000 h 6858000"/>
              <a:gd name="connsiteX15" fmla="*/ 0 w 4598193"/>
              <a:gd name="connsiteY15" fmla="*/ 6858000 h 6858000"/>
              <a:gd name="connsiteX16" fmla="*/ 0 w 4598193"/>
              <a:gd name="connsiteY16" fmla="*/ 0 h 6858000"/>
              <a:gd name="connsiteX0" fmla="*/ 0 w 4598193"/>
              <a:gd name="connsiteY0" fmla="*/ 0 h 6858000"/>
              <a:gd name="connsiteX1" fmla="*/ 4164446 w 4598193"/>
              <a:gd name="connsiteY1" fmla="*/ 0 h 6858000"/>
              <a:gd name="connsiteX2" fmla="*/ 4181298 w 4598193"/>
              <a:gd name="connsiteY2" fmla="*/ 355246 h 6858000"/>
              <a:gd name="connsiteX3" fmla="*/ 4128381 w 4598193"/>
              <a:gd name="connsiteY3" fmla="*/ 1034697 h 6858000"/>
              <a:gd name="connsiteX4" fmla="*/ 4025989 w 4598193"/>
              <a:gd name="connsiteY4" fmla="*/ 1587060 h 6858000"/>
              <a:gd name="connsiteX5" fmla="*/ 3894668 w 4598193"/>
              <a:gd name="connsiteY5" fmla="*/ 2174257 h 6858000"/>
              <a:gd name="connsiteX6" fmla="*/ 3674800 w 4598193"/>
              <a:gd name="connsiteY6" fmla="*/ 3010869 h 6858000"/>
              <a:gd name="connsiteX7" fmla="*/ 3501937 w 4598193"/>
              <a:gd name="connsiteY7" fmla="*/ 3719689 h 6858000"/>
              <a:gd name="connsiteX8" fmla="*/ 3415331 w 4598193"/>
              <a:gd name="connsiteY8" fmla="*/ 4591844 h 6858000"/>
              <a:gd name="connsiteX9" fmla="*/ 3544359 w 4598193"/>
              <a:gd name="connsiteY9" fmla="*/ 5219963 h 6858000"/>
              <a:gd name="connsiteX10" fmla="*/ 3915657 w 4598193"/>
              <a:gd name="connsiteY10" fmla="*/ 6010629 h 6858000"/>
              <a:gd name="connsiteX11" fmla="*/ 4128032 w 4598193"/>
              <a:gd name="connsiteY11" fmla="*/ 6395244 h 6858000"/>
              <a:gd name="connsiteX12" fmla="*/ 4318530 w 4598193"/>
              <a:gd name="connsiteY12" fmla="*/ 6618816 h 6858000"/>
              <a:gd name="connsiteX13" fmla="*/ 4471988 w 4598193"/>
              <a:gd name="connsiteY13" fmla="*/ 6761043 h 6858000"/>
              <a:gd name="connsiteX14" fmla="*/ 4598193 w 4598193"/>
              <a:gd name="connsiteY14" fmla="*/ 6858000 h 6858000"/>
              <a:gd name="connsiteX15" fmla="*/ 0 w 4598193"/>
              <a:gd name="connsiteY15" fmla="*/ 6858000 h 6858000"/>
              <a:gd name="connsiteX16" fmla="*/ 0 w 4598193"/>
              <a:gd name="connsiteY16" fmla="*/ 0 h 6858000"/>
              <a:gd name="connsiteX0" fmla="*/ 0 w 4598193"/>
              <a:gd name="connsiteY0" fmla="*/ 0 h 6858000"/>
              <a:gd name="connsiteX1" fmla="*/ 4164446 w 4598193"/>
              <a:gd name="connsiteY1" fmla="*/ 0 h 6858000"/>
              <a:gd name="connsiteX2" fmla="*/ 4181298 w 4598193"/>
              <a:gd name="connsiteY2" fmla="*/ 355246 h 6858000"/>
              <a:gd name="connsiteX3" fmla="*/ 4128381 w 4598193"/>
              <a:gd name="connsiteY3" fmla="*/ 1034697 h 6858000"/>
              <a:gd name="connsiteX4" fmla="*/ 4025989 w 4598193"/>
              <a:gd name="connsiteY4" fmla="*/ 1587060 h 6858000"/>
              <a:gd name="connsiteX5" fmla="*/ 3894668 w 4598193"/>
              <a:gd name="connsiteY5" fmla="*/ 2174257 h 6858000"/>
              <a:gd name="connsiteX6" fmla="*/ 3674800 w 4598193"/>
              <a:gd name="connsiteY6" fmla="*/ 3010869 h 6858000"/>
              <a:gd name="connsiteX7" fmla="*/ 3501937 w 4598193"/>
              <a:gd name="connsiteY7" fmla="*/ 3719689 h 6858000"/>
              <a:gd name="connsiteX8" fmla="*/ 3415331 w 4598193"/>
              <a:gd name="connsiteY8" fmla="*/ 4591844 h 6858000"/>
              <a:gd name="connsiteX9" fmla="*/ 3544359 w 4598193"/>
              <a:gd name="connsiteY9" fmla="*/ 5219963 h 6858000"/>
              <a:gd name="connsiteX10" fmla="*/ 3915657 w 4598193"/>
              <a:gd name="connsiteY10" fmla="*/ 6010629 h 6858000"/>
              <a:gd name="connsiteX11" fmla="*/ 4128032 w 4598193"/>
              <a:gd name="connsiteY11" fmla="*/ 6395244 h 6858000"/>
              <a:gd name="connsiteX12" fmla="*/ 4330436 w 4598193"/>
              <a:gd name="connsiteY12" fmla="*/ 6618816 h 6858000"/>
              <a:gd name="connsiteX13" fmla="*/ 4471988 w 4598193"/>
              <a:gd name="connsiteY13" fmla="*/ 6761043 h 6858000"/>
              <a:gd name="connsiteX14" fmla="*/ 4598193 w 4598193"/>
              <a:gd name="connsiteY14" fmla="*/ 6858000 h 6858000"/>
              <a:gd name="connsiteX15" fmla="*/ 0 w 4598193"/>
              <a:gd name="connsiteY15" fmla="*/ 6858000 h 6858000"/>
              <a:gd name="connsiteX16" fmla="*/ 0 w 4598193"/>
              <a:gd name="connsiteY16" fmla="*/ 0 h 6858000"/>
              <a:gd name="connsiteX0" fmla="*/ 0 w 4598193"/>
              <a:gd name="connsiteY0" fmla="*/ 0 h 6858000"/>
              <a:gd name="connsiteX1" fmla="*/ 4164446 w 4598193"/>
              <a:gd name="connsiteY1" fmla="*/ 0 h 6858000"/>
              <a:gd name="connsiteX2" fmla="*/ 4181298 w 4598193"/>
              <a:gd name="connsiteY2" fmla="*/ 355246 h 6858000"/>
              <a:gd name="connsiteX3" fmla="*/ 4128381 w 4598193"/>
              <a:gd name="connsiteY3" fmla="*/ 1034697 h 6858000"/>
              <a:gd name="connsiteX4" fmla="*/ 4025989 w 4598193"/>
              <a:gd name="connsiteY4" fmla="*/ 1587060 h 6858000"/>
              <a:gd name="connsiteX5" fmla="*/ 3894668 w 4598193"/>
              <a:gd name="connsiteY5" fmla="*/ 2174257 h 6858000"/>
              <a:gd name="connsiteX6" fmla="*/ 3674800 w 4598193"/>
              <a:gd name="connsiteY6" fmla="*/ 3010869 h 6858000"/>
              <a:gd name="connsiteX7" fmla="*/ 3501937 w 4598193"/>
              <a:gd name="connsiteY7" fmla="*/ 3719689 h 6858000"/>
              <a:gd name="connsiteX8" fmla="*/ 3415331 w 4598193"/>
              <a:gd name="connsiteY8" fmla="*/ 4591844 h 6858000"/>
              <a:gd name="connsiteX9" fmla="*/ 3544359 w 4598193"/>
              <a:gd name="connsiteY9" fmla="*/ 5219963 h 6858000"/>
              <a:gd name="connsiteX10" fmla="*/ 3915657 w 4598193"/>
              <a:gd name="connsiteY10" fmla="*/ 6010629 h 6858000"/>
              <a:gd name="connsiteX11" fmla="*/ 4128032 w 4598193"/>
              <a:gd name="connsiteY11" fmla="*/ 6390481 h 6858000"/>
              <a:gd name="connsiteX12" fmla="*/ 4330436 w 4598193"/>
              <a:gd name="connsiteY12" fmla="*/ 6618816 h 6858000"/>
              <a:gd name="connsiteX13" fmla="*/ 4471988 w 4598193"/>
              <a:gd name="connsiteY13" fmla="*/ 6761043 h 6858000"/>
              <a:gd name="connsiteX14" fmla="*/ 4598193 w 4598193"/>
              <a:gd name="connsiteY14" fmla="*/ 6858000 h 6858000"/>
              <a:gd name="connsiteX15" fmla="*/ 0 w 4598193"/>
              <a:gd name="connsiteY15" fmla="*/ 6858000 h 6858000"/>
              <a:gd name="connsiteX16" fmla="*/ 0 w 4598193"/>
              <a:gd name="connsiteY16" fmla="*/ 0 h 6858000"/>
              <a:gd name="connsiteX0" fmla="*/ 0 w 4614862"/>
              <a:gd name="connsiteY0" fmla="*/ 0 h 6858000"/>
              <a:gd name="connsiteX1" fmla="*/ 4164446 w 4614862"/>
              <a:gd name="connsiteY1" fmla="*/ 0 h 6858000"/>
              <a:gd name="connsiteX2" fmla="*/ 4181298 w 4614862"/>
              <a:gd name="connsiteY2" fmla="*/ 355246 h 6858000"/>
              <a:gd name="connsiteX3" fmla="*/ 4128381 w 4614862"/>
              <a:gd name="connsiteY3" fmla="*/ 1034697 h 6858000"/>
              <a:gd name="connsiteX4" fmla="*/ 4025989 w 4614862"/>
              <a:gd name="connsiteY4" fmla="*/ 1587060 h 6858000"/>
              <a:gd name="connsiteX5" fmla="*/ 3894668 w 4614862"/>
              <a:gd name="connsiteY5" fmla="*/ 2174257 h 6858000"/>
              <a:gd name="connsiteX6" fmla="*/ 3674800 w 4614862"/>
              <a:gd name="connsiteY6" fmla="*/ 3010869 h 6858000"/>
              <a:gd name="connsiteX7" fmla="*/ 3501937 w 4614862"/>
              <a:gd name="connsiteY7" fmla="*/ 3719689 h 6858000"/>
              <a:gd name="connsiteX8" fmla="*/ 3415331 w 4614862"/>
              <a:gd name="connsiteY8" fmla="*/ 4591844 h 6858000"/>
              <a:gd name="connsiteX9" fmla="*/ 3544359 w 4614862"/>
              <a:gd name="connsiteY9" fmla="*/ 5219963 h 6858000"/>
              <a:gd name="connsiteX10" fmla="*/ 3915657 w 4614862"/>
              <a:gd name="connsiteY10" fmla="*/ 6010629 h 6858000"/>
              <a:gd name="connsiteX11" fmla="*/ 4128032 w 4614862"/>
              <a:gd name="connsiteY11" fmla="*/ 6390481 h 6858000"/>
              <a:gd name="connsiteX12" fmla="*/ 4330436 w 4614862"/>
              <a:gd name="connsiteY12" fmla="*/ 6618816 h 6858000"/>
              <a:gd name="connsiteX13" fmla="*/ 4471988 w 4614862"/>
              <a:gd name="connsiteY13" fmla="*/ 6761043 h 6858000"/>
              <a:gd name="connsiteX14" fmla="*/ 4614862 w 4614862"/>
              <a:gd name="connsiteY14" fmla="*/ 6858000 h 6858000"/>
              <a:gd name="connsiteX15" fmla="*/ 0 w 4614862"/>
              <a:gd name="connsiteY15" fmla="*/ 6858000 h 6858000"/>
              <a:gd name="connsiteX16" fmla="*/ 0 w 4614862"/>
              <a:gd name="connsiteY16" fmla="*/ 0 h 6858000"/>
              <a:gd name="connsiteX0" fmla="*/ 0 w 4614862"/>
              <a:gd name="connsiteY0" fmla="*/ 0 h 6858000"/>
              <a:gd name="connsiteX1" fmla="*/ 4164446 w 4614862"/>
              <a:gd name="connsiteY1" fmla="*/ 0 h 6858000"/>
              <a:gd name="connsiteX2" fmla="*/ 4181298 w 4614862"/>
              <a:gd name="connsiteY2" fmla="*/ 355246 h 6858000"/>
              <a:gd name="connsiteX3" fmla="*/ 4128381 w 4614862"/>
              <a:gd name="connsiteY3" fmla="*/ 1034697 h 6858000"/>
              <a:gd name="connsiteX4" fmla="*/ 4025989 w 4614862"/>
              <a:gd name="connsiteY4" fmla="*/ 1587060 h 6858000"/>
              <a:gd name="connsiteX5" fmla="*/ 3894668 w 4614862"/>
              <a:gd name="connsiteY5" fmla="*/ 2174257 h 6858000"/>
              <a:gd name="connsiteX6" fmla="*/ 3674800 w 4614862"/>
              <a:gd name="connsiteY6" fmla="*/ 3010869 h 6858000"/>
              <a:gd name="connsiteX7" fmla="*/ 3501937 w 4614862"/>
              <a:gd name="connsiteY7" fmla="*/ 3719689 h 6858000"/>
              <a:gd name="connsiteX8" fmla="*/ 3415331 w 4614862"/>
              <a:gd name="connsiteY8" fmla="*/ 4591844 h 6858000"/>
              <a:gd name="connsiteX9" fmla="*/ 3544359 w 4614862"/>
              <a:gd name="connsiteY9" fmla="*/ 5219963 h 6858000"/>
              <a:gd name="connsiteX10" fmla="*/ 3915657 w 4614862"/>
              <a:gd name="connsiteY10" fmla="*/ 6010629 h 6858000"/>
              <a:gd name="connsiteX11" fmla="*/ 4128032 w 4614862"/>
              <a:gd name="connsiteY11" fmla="*/ 6390481 h 6858000"/>
              <a:gd name="connsiteX12" fmla="*/ 4330436 w 4614862"/>
              <a:gd name="connsiteY12" fmla="*/ 6618816 h 6858000"/>
              <a:gd name="connsiteX13" fmla="*/ 4471988 w 4614862"/>
              <a:gd name="connsiteY13" fmla="*/ 6753899 h 6858000"/>
              <a:gd name="connsiteX14" fmla="*/ 4614862 w 4614862"/>
              <a:gd name="connsiteY14" fmla="*/ 6858000 h 6858000"/>
              <a:gd name="connsiteX15" fmla="*/ 0 w 4614862"/>
              <a:gd name="connsiteY15" fmla="*/ 6858000 h 6858000"/>
              <a:gd name="connsiteX16" fmla="*/ 0 w 4614862"/>
              <a:gd name="connsiteY16" fmla="*/ 0 h 6858000"/>
              <a:gd name="connsiteX0" fmla="*/ 0 w 4614862"/>
              <a:gd name="connsiteY0" fmla="*/ 0 h 6858000"/>
              <a:gd name="connsiteX1" fmla="*/ 4164446 w 4614862"/>
              <a:gd name="connsiteY1" fmla="*/ 0 h 6858000"/>
              <a:gd name="connsiteX2" fmla="*/ 4181298 w 4614862"/>
              <a:gd name="connsiteY2" fmla="*/ 355246 h 6858000"/>
              <a:gd name="connsiteX3" fmla="*/ 4128381 w 4614862"/>
              <a:gd name="connsiteY3" fmla="*/ 1034697 h 6858000"/>
              <a:gd name="connsiteX4" fmla="*/ 4025989 w 4614862"/>
              <a:gd name="connsiteY4" fmla="*/ 1587060 h 6858000"/>
              <a:gd name="connsiteX5" fmla="*/ 3894668 w 4614862"/>
              <a:gd name="connsiteY5" fmla="*/ 2174257 h 6858000"/>
              <a:gd name="connsiteX6" fmla="*/ 3674800 w 4614862"/>
              <a:gd name="connsiteY6" fmla="*/ 3010869 h 6858000"/>
              <a:gd name="connsiteX7" fmla="*/ 3501937 w 4614862"/>
              <a:gd name="connsiteY7" fmla="*/ 3719689 h 6858000"/>
              <a:gd name="connsiteX8" fmla="*/ 3415331 w 4614862"/>
              <a:gd name="connsiteY8" fmla="*/ 4591844 h 6858000"/>
              <a:gd name="connsiteX9" fmla="*/ 3544359 w 4614862"/>
              <a:gd name="connsiteY9" fmla="*/ 5219963 h 6858000"/>
              <a:gd name="connsiteX10" fmla="*/ 3915657 w 4614862"/>
              <a:gd name="connsiteY10" fmla="*/ 6010629 h 6858000"/>
              <a:gd name="connsiteX11" fmla="*/ 4128032 w 4614862"/>
              <a:gd name="connsiteY11" fmla="*/ 6352381 h 6858000"/>
              <a:gd name="connsiteX12" fmla="*/ 4330436 w 4614862"/>
              <a:gd name="connsiteY12" fmla="*/ 6618816 h 6858000"/>
              <a:gd name="connsiteX13" fmla="*/ 4471988 w 4614862"/>
              <a:gd name="connsiteY13" fmla="*/ 6753899 h 6858000"/>
              <a:gd name="connsiteX14" fmla="*/ 4614862 w 4614862"/>
              <a:gd name="connsiteY14" fmla="*/ 6858000 h 6858000"/>
              <a:gd name="connsiteX15" fmla="*/ 0 w 4614862"/>
              <a:gd name="connsiteY15" fmla="*/ 6858000 h 6858000"/>
              <a:gd name="connsiteX16" fmla="*/ 0 w 4614862"/>
              <a:gd name="connsiteY16" fmla="*/ 0 h 6858000"/>
              <a:gd name="connsiteX0" fmla="*/ 0 w 4614862"/>
              <a:gd name="connsiteY0" fmla="*/ 0 h 6858000"/>
              <a:gd name="connsiteX1" fmla="*/ 4164446 w 4614862"/>
              <a:gd name="connsiteY1" fmla="*/ 0 h 6858000"/>
              <a:gd name="connsiteX2" fmla="*/ 4181298 w 4614862"/>
              <a:gd name="connsiteY2" fmla="*/ 355246 h 6858000"/>
              <a:gd name="connsiteX3" fmla="*/ 4128381 w 4614862"/>
              <a:gd name="connsiteY3" fmla="*/ 1034697 h 6858000"/>
              <a:gd name="connsiteX4" fmla="*/ 4025989 w 4614862"/>
              <a:gd name="connsiteY4" fmla="*/ 1587060 h 6858000"/>
              <a:gd name="connsiteX5" fmla="*/ 3894668 w 4614862"/>
              <a:gd name="connsiteY5" fmla="*/ 2174257 h 6858000"/>
              <a:gd name="connsiteX6" fmla="*/ 3674800 w 4614862"/>
              <a:gd name="connsiteY6" fmla="*/ 3010869 h 6858000"/>
              <a:gd name="connsiteX7" fmla="*/ 3501937 w 4614862"/>
              <a:gd name="connsiteY7" fmla="*/ 3719689 h 6858000"/>
              <a:gd name="connsiteX8" fmla="*/ 3415331 w 4614862"/>
              <a:gd name="connsiteY8" fmla="*/ 4591844 h 6858000"/>
              <a:gd name="connsiteX9" fmla="*/ 3544359 w 4614862"/>
              <a:gd name="connsiteY9" fmla="*/ 5219963 h 6858000"/>
              <a:gd name="connsiteX10" fmla="*/ 3915657 w 4614862"/>
              <a:gd name="connsiteY10" fmla="*/ 6010629 h 6858000"/>
              <a:gd name="connsiteX11" fmla="*/ 4128032 w 4614862"/>
              <a:gd name="connsiteY11" fmla="*/ 6352381 h 6858000"/>
              <a:gd name="connsiteX12" fmla="*/ 4330436 w 4614862"/>
              <a:gd name="connsiteY12" fmla="*/ 6618816 h 6858000"/>
              <a:gd name="connsiteX13" fmla="*/ 4471988 w 4614862"/>
              <a:gd name="connsiteY13" fmla="*/ 6753899 h 6858000"/>
              <a:gd name="connsiteX14" fmla="*/ 4614862 w 4614862"/>
              <a:gd name="connsiteY14" fmla="*/ 6858000 h 6858000"/>
              <a:gd name="connsiteX15" fmla="*/ 0 w 4614862"/>
              <a:gd name="connsiteY15" fmla="*/ 6858000 h 6858000"/>
              <a:gd name="connsiteX16" fmla="*/ 0 w 4614862"/>
              <a:gd name="connsiteY16" fmla="*/ 0 h 6858000"/>
              <a:gd name="connsiteX0" fmla="*/ 0 w 4614862"/>
              <a:gd name="connsiteY0" fmla="*/ 0 h 6858000"/>
              <a:gd name="connsiteX1" fmla="*/ 4164446 w 4614862"/>
              <a:gd name="connsiteY1" fmla="*/ 0 h 6858000"/>
              <a:gd name="connsiteX2" fmla="*/ 4181298 w 4614862"/>
              <a:gd name="connsiteY2" fmla="*/ 355246 h 6858000"/>
              <a:gd name="connsiteX3" fmla="*/ 4128381 w 4614862"/>
              <a:gd name="connsiteY3" fmla="*/ 1034697 h 6858000"/>
              <a:gd name="connsiteX4" fmla="*/ 4025989 w 4614862"/>
              <a:gd name="connsiteY4" fmla="*/ 1587060 h 6858000"/>
              <a:gd name="connsiteX5" fmla="*/ 3894668 w 4614862"/>
              <a:gd name="connsiteY5" fmla="*/ 2174257 h 6858000"/>
              <a:gd name="connsiteX6" fmla="*/ 3674800 w 4614862"/>
              <a:gd name="connsiteY6" fmla="*/ 3010869 h 6858000"/>
              <a:gd name="connsiteX7" fmla="*/ 3501937 w 4614862"/>
              <a:gd name="connsiteY7" fmla="*/ 3719689 h 6858000"/>
              <a:gd name="connsiteX8" fmla="*/ 3415331 w 4614862"/>
              <a:gd name="connsiteY8" fmla="*/ 4591844 h 6858000"/>
              <a:gd name="connsiteX9" fmla="*/ 3544359 w 4614862"/>
              <a:gd name="connsiteY9" fmla="*/ 5219963 h 6858000"/>
              <a:gd name="connsiteX10" fmla="*/ 3915657 w 4614862"/>
              <a:gd name="connsiteY10" fmla="*/ 6010629 h 6858000"/>
              <a:gd name="connsiteX11" fmla="*/ 4128032 w 4614862"/>
              <a:gd name="connsiteY11" fmla="*/ 6352381 h 6858000"/>
              <a:gd name="connsiteX12" fmla="*/ 4325674 w 4614862"/>
              <a:gd name="connsiteY12" fmla="*/ 6604528 h 6858000"/>
              <a:gd name="connsiteX13" fmla="*/ 4471988 w 4614862"/>
              <a:gd name="connsiteY13" fmla="*/ 6753899 h 6858000"/>
              <a:gd name="connsiteX14" fmla="*/ 4614862 w 4614862"/>
              <a:gd name="connsiteY14" fmla="*/ 6858000 h 6858000"/>
              <a:gd name="connsiteX15" fmla="*/ 0 w 4614862"/>
              <a:gd name="connsiteY15" fmla="*/ 6858000 h 6858000"/>
              <a:gd name="connsiteX16" fmla="*/ 0 w 4614862"/>
              <a:gd name="connsiteY16" fmla="*/ 0 h 6858000"/>
              <a:gd name="connsiteX0" fmla="*/ 0 w 4614862"/>
              <a:gd name="connsiteY0" fmla="*/ 0 h 6858000"/>
              <a:gd name="connsiteX1" fmla="*/ 4164446 w 4614862"/>
              <a:gd name="connsiteY1" fmla="*/ 0 h 6858000"/>
              <a:gd name="connsiteX2" fmla="*/ 4181298 w 4614862"/>
              <a:gd name="connsiteY2" fmla="*/ 355246 h 6858000"/>
              <a:gd name="connsiteX3" fmla="*/ 4128381 w 4614862"/>
              <a:gd name="connsiteY3" fmla="*/ 1034697 h 6858000"/>
              <a:gd name="connsiteX4" fmla="*/ 4025989 w 4614862"/>
              <a:gd name="connsiteY4" fmla="*/ 1587060 h 6858000"/>
              <a:gd name="connsiteX5" fmla="*/ 3894668 w 4614862"/>
              <a:gd name="connsiteY5" fmla="*/ 2174257 h 6858000"/>
              <a:gd name="connsiteX6" fmla="*/ 3674800 w 4614862"/>
              <a:gd name="connsiteY6" fmla="*/ 3010869 h 6858000"/>
              <a:gd name="connsiteX7" fmla="*/ 3501937 w 4614862"/>
              <a:gd name="connsiteY7" fmla="*/ 3719689 h 6858000"/>
              <a:gd name="connsiteX8" fmla="*/ 3415331 w 4614862"/>
              <a:gd name="connsiteY8" fmla="*/ 4591844 h 6858000"/>
              <a:gd name="connsiteX9" fmla="*/ 3544359 w 4614862"/>
              <a:gd name="connsiteY9" fmla="*/ 5219963 h 6858000"/>
              <a:gd name="connsiteX10" fmla="*/ 3915657 w 4614862"/>
              <a:gd name="connsiteY10" fmla="*/ 6010629 h 6858000"/>
              <a:gd name="connsiteX11" fmla="*/ 4128032 w 4614862"/>
              <a:gd name="connsiteY11" fmla="*/ 6352381 h 6858000"/>
              <a:gd name="connsiteX12" fmla="*/ 4325674 w 4614862"/>
              <a:gd name="connsiteY12" fmla="*/ 6604528 h 6858000"/>
              <a:gd name="connsiteX13" fmla="*/ 4471988 w 4614862"/>
              <a:gd name="connsiteY13" fmla="*/ 6753899 h 6858000"/>
              <a:gd name="connsiteX14" fmla="*/ 4614862 w 4614862"/>
              <a:gd name="connsiteY14" fmla="*/ 6858000 h 6858000"/>
              <a:gd name="connsiteX15" fmla="*/ 0 w 4614862"/>
              <a:gd name="connsiteY15" fmla="*/ 6858000 h 6858000"/>
              <a:gd name="connsiteX16" fmla="*/ 0 w 4614862"/>
              <a:gd name="connsiteY16" fmla="*/ 0 h 6858000"/>
              <a:gd name="connsiteX0" fmla="*/ 0 w 4614862"/>
              <a:gd name="connsiteY0" fmla="*/ 0 h 6858000"/>
              <a:gd name="connsiteX1" fmla="*/ 4164446 w 4614862"/>
              <a:gd name="connsiteY1" fmla="*/ 0 h 6858000"/>
              <a:gd name="connsiteX2" fmla="*/ 4181298 w 4614862"/>
              <a:gd name="connsiteY2" fmla="*/ 355246 h 6858000"/>
              <a:gd name="connsiteX3" fmla="*/ 4128381 w 4614862"/>
              <a:gd name="connsiteY3" fmla="*/ 1034697 h 6858000"/>
              <a:gd name="connsiteX4" fmla="*/ 4025989 w 4614862"/>
              <a:gd name="connsiteY4" fmla="*/ 1587060 h 6858000"/>
              <a:gd name="connsiteX5" fmla="*/ 3894668 w 4614862"/>
              <a:gd name="connsiteY5" fmla="*/ 2174257 h 6858000"/>
              <a:gd name="connsiteX6" fmla="*/ 3674800 w 4614862"/>
              <a:gd name="connsiteY6" fmla="*/ 3010869 h 6858000"/>
              <a:gd name="connsiteX7" fmla="*/ 3501937 w 4614862"/>
              <a:gd name="connsiteY7" fmla="*/ 3719689 h 6858000"/>
              <a:gd name="connsiteX8" fmla="*/ 3415331 w 4614862"/>
              <a:gd name="connsiteY8" fmla="*/ 4591844 h 6858000"/>
              <a:gd name="connsiteX9" fmla="*/ 3544359 w 4614862"/>
              <a:gd name="connsiteY9" fmla="*/ 5219963 h 6858000"/>
              <a:gd name="connsiteX10" fmla="*/ 3915657 w 4614862"/>
              <a:gd name="connsiteY10" fmla="*/ 6010629 h 6858000"/>
              <a:gd name="connsiteX11" fmla="*/ 4128032 w 4614862"/>
              <a:gd name="connsiteY11" fmla="*/ 6352381 h 6858000"/>
              <a:gd name="connsiteX12" fmla="*/ 4325674 w 4614862"/>
              <a:gd name="connsiteY12" fmla="*/ 6604528 h 6858000"/>
              <a:gd name="connsiteX13" fmla="*/ 4469607 w 4614862"/>
              <a:gd name="connsiteY13" fmla="*/ 6744374 h 6858000"/>
              <a:gd name="connsiteX14" fmla="*/ 4614862 w 4614862"/>
              <a:gd name="connsiteY14" fmla="*/ 6858000 h 6858000"/>
              <a:gd name="connsiteX15" fmla="*/ 0 w 4614862"/>
              <a:gd name="connsiteY15" fmla="*/ 6858000 h 6858000"/>
              <a:gd name="connsiteX16" fmla="*/ 0 w 4614862"/>
              <a:gd name="connsiteY16" fmla="*/ 0 h 6858000"/>
              <a:gd name="connsiteX0" fmla="*/ 0 w 4627562"/>
              <a:gd name="connsiteY0" fmla="*/ 6350 h 6858000"/>
              <a:gd name="connsiteX1" fmla="*/ 4177146 w 4627562"/>
              <a:gd name="connsiteY1" fmla="*/ 0 h 6858000"/>
              <a:gd name="connsiteX2" fmla="*/ 4193998 w 4627562"/>
              <a:gd name="connsiteY2" fmla="*/ 355246 h 6858000"/>
              <a:gd name="connsiteX3" fmla="*/ 4141081 w 4627562"/>
              <a:gd name="connsiteY3" fmla="*/ 1034697 h 6858000"/>
              <a:gd name="connsiteX4" fmla="*/ 4038689 w 4627562"/>
              <a:gd name="connsiteY4" fmla="*/ 1587060 h 6858000"/>
              <a:gd name="connsiteX5" fmla="*/ 3907368 w 4627562"/>
              <a:gd name="connsiteY5" fmla="*/ 2174257 h 6858000"/>
              <a:gd name="connsiteX6" fmla="*/ 3687500 w 4627562"/>
              <a:gd name="connsiteY6" fmla="*/ 3010869 h 6858000"/>
              <a:gd name="connsiteX7" fmla="*/ 3514637 w 4627562"/>
              <a:gd name="connsiteY7" fmla="*/ 3719689 h 6858000"/>
              <a:gd name="connsiteX8" fmla="*/ 3428031 w 4627562"/>
              <a:gd name="connsiteY8" fmla="*/ 4591844 h 6858000"/>
              <a:gd name="connsiteX9" fmla="*/ 3557059 w 4627562"/>
              <a:gd name="connsiteY9" fmla="*/ 5219963 h 6858000"/>
              <a:gd name="connsiteX10" fmla="*/ 3928357 w 4627562"/>
              <a:gd name="connsiteY10" fmla="*/ 6010629 h 6858000"/>
              <a:gd name="connsiteX11" fmla="*/ 4140732 w 4627562"/>
              <a:gd name="connsiteY11" fmla="*/ 6352381 h 6858000"/>
              <a:gd name="connsiteX12" fmla="*/ 4338374 w 4627562"/>
              <a:gd name="connsiteY12" fmla="*/ 6604528 h 6858000"/>
              <a:gd name="connsiteX13" fmla="*/ 4482307 w 4627562"/>
              <a:gd name="connsiteY13" fmla="*/ 6744374 h 6858000"/>
              <a:gd name="connsiteX14" fmla="*/ 4627562 w 4627562"/>
              <a:gd name="connsiteY14" fmla="*/ 6858000 h 6858000"/>
              <a:gd name="connsiteX15" fmla="*/ 12700 w 4627562"/>
              <a:gd name="connsiteY15" fmla="*/ 6858000 h 6858000"/>
              <a:gd name="connsiteX16" fmla="*/ 0 w 4627562"/>
              <a:gd name="connsiteY16" fmla="*/ 6350 h 6858000"/>
              <a:gd name="connsiteX0" fmla="*/ 94585 w 4614990"/>
              <a:gd name="connsiteY0" fmla="*/ 130175 h 6858000"/>
              <a:gd name="connsiteX1" fmla="*/ 4164574 w 4614990"/>
              <a:gd name="connsiteY1" fmla="*/ 0 h 6858000"/>
              <a:gd name="connsiteX2" fmla="*/ 4181426 w 4614990"/>
              <a:gd name="connsiteY2" fmla="*/ 355246 h 6858000"/>
              <a:gd name="connsiteX3" fmla="*/ 4128509 w 4614990"/>
              <a:gd name="connsiteY3" fmla="*/ 1034697 h 6858000"/>
              <a:gd name="connsiteX4" fmla="*/ 4026117 w 4614990"/>
              <a:gd name="connsiteY4" fmla="*/ 1587060 h 6858000"/>
              <a:gd name="connsiteX5" fmla="*/ 3894796 w 4614990"/>
              <a:gd name="connsiteY5" fmla="*/ 2174257 h 6858000"/>
              <a:gd name="connsiteX6" fmla="*/ 3674928 w 4614990"/>
              <a:gd name="connsiteY6" fmla="*/ 3010869 h 6858000"/>
              <a:gd name="connsiteX7" fmla="*/ 3502065 w 4614990"/>
              <a:gd name="connsiteY7" fmla="*/ 3719689 h 6858000"/>
              <a:gd name="connsiteX8" fmla="*/ 3415459 w 4614990"/>
              <a:gd name="connsiteY8" fmla="*/ 4591844 h 6858000"/>
              <a:gd name="connsiteX9" fmla="*/ 3544487 w 4614990"/>
              <a:gd name="connsiteY9" fmla="*/ 5219963 h 6858000"/>
              <a:gd name="connsiteX10" fmla="*/ 3915785 w 4614990"/>
              <a:gd name="connsiteY10" fmla="*/ 6010629 h 6858000"/>
              <a:gd name="connsiteX11" fmla="*/ 4128160 w 4614990"/>
              <a:gd name="connsiteY11" fmla="*/ 6352381 h 6858000"/>
              <a:gd name="connsiteX12" fmla="*/ 4325802 w 4614990"/>
              <a:gd name="connsiteY12" fmla="*/ 6604528 h 6858000"/>
              <a:gd name="connsiteX13" fmla="*/ 4469735 w 4614990"/>
              <a:gd name="connsiteY13" fmla="*/ 6744374 h 6858000"/>
              <a:gd name="connsiteX14" fmla="*/ 4614990 w 4614990"/>
              <a:gd name="connsiteY14" fmla="*/ 6858000 h 6858000"/>
              <a:gd name="connsiteX15" fmla="*/ 128 w 4614990"/>
              <a:gd name="connsiteY15" fmla="*/ 6858000 h 6858000"/>
              <a:gd name="connsiteX16" fmla="*/ 94585 w 4614990"/>
              <a:gd name="connsiteY16" fmla="*/ 130175 h 6858000"/>
              <a:gd name="connsiteX0" fmla="*/ 0 w 4627562"/>
              <a:gd name="connsiteY0" fmla="*/ 0 h 6861175"/>
              <a:gd name="connsiteX1" fmla="*/ 4177146 w 4627562"/>
              <a:gd name="connsiteY1" fmla="*/ 3175 h 6861175"/>
              <a:gd name="connsiteX2" fmla="*/ 4193998 w 4627562"/>
              <a:gd name="connsiteY2" fmla="*/ 358421 h 6861175"/>
              <a:gd name="connsiteX3" fmla="*/ 4141081 w 4627562"/>
              <a:gd name="connsiteY3" fmla="*/ 1037872 h 6861175"/>
              <a:gd name="connsiteX4" fmla="*/ 4038689 w 4627562"/>
              <a:gd name="connsiteY4" fmla="*/ 1590235 h 6861175"/>
              <a:gd name="connsiteX5" fmla="*/ 3907368 w 4627562"/>
              <a:gd name="connsiteY5" fmla="*/ 2177432 h 6861175"/>
              <a:gd name="connsiteX6" fmla="*/ 3687500 w 4627562"/>
              <a:gd name="connsiteY6" fmla="*/ 3014044 h 6861175"/>
              <a:gd name="connsiteX7" fmla="*/ 3514637 w 4627562"/>
              <a:gd name="connsiteY7" fmla="*/ 3722864 h 6861175"/>
              <a:gd name="connsiteX8" fmla="*/ 3428031 w 4627562"/>
              <a:gd name="connsiteY8" fmla="*/ 4595019 h 6861175"/>
              <a:gd name="connsiteX9" fmla="*/ 3557059 w 4627562"/>
              <a:gd name="connsiteY9" fmla="*/ 5223138 h 6861175"/>
              <a:gd name="connsiteX10" fmla="*/ 3928357 w 4627562"/>
              <a:gd name="connsiteY10" fmla="*/ 6013804 h 6861175"/>
              <a:gd name="connsiteX11" fmla="*/ 4140732 w 4627562"/>
              <a:gd name="connsiteY11" fmla="*/ 6355556 h 6861175"/>
              <a:gd name="connsiteX12" fmla="*/ 4338374 w 4627562"/>
              <a:gd name="connsiteY12" fmla="*/ 6607703 h 6861175"/>
              <a:gd name="connsiteX13" fmla="*/ 4482307 w 4627562"/>
              <a:gd name="connsiteY13" fmla="*/ 6747549 h 6861175"/>
              <a:gd name="connsiteX14" fmla="*/ 4627562 w 4627562"/>
              <a:gd name="connsiteY14" fmla="*/ 6861175 h 6861175"/>
              <a:gd name="connsiteX15" fmla="*/ 12700 w 4627562"/>
              <a:gd name="connsiteY15" fmla="*/ 6861175 h 6861175"/>
              <a:gd name="connsiteX16" fmla="*/ 0 w 4627562"/>
              <a:gd name="connsiteY16" fmla="*/ 0 h 6861175"/>
              <a:gd name="connsiteX0" fmla="*/ 2651 w 4630213"/>
              <a:gd name="connsiteY0" fmla="*/ 0 h 6861175"/>
              <a:gd name="connsiteX1" fmla="*/ 4179797 w 4630213"/>
              <a:gd name="connsiteY1" fmla="*/ 3175 h 6861175"/>
              <a:gd name="connsiteX2" fmla="*/ 4196649 w 4630213"/>
              <a:gd name="connsiteY2" fmla="*/ 358421 h 6861175"/>
              <a:gd name="connsiteX3" fmla="*/ 4143732 w 4630213"/>
              <a:gd name="connsiteY3" fmla="*/ 1037872 h 6861175"/>
              <a:gd name="connsiteX4" fmla="*/ 4041340 w 4630213"/>
              <a:gd name="connsiteY4" fmla="*/ 1590235 h 6861175"/>
              <a:gd name="connsiteX5" fmla="*/ 3910019 w 4630213"/>
              <a:gd name="connsiteY5" fmla="*/ 2177432 h 6861175"/>
              <a:gd name="connsiteX6" fmla="*/ 3690151 w 4630213"/>
              <a:gd name="connsiteY6" fmla="*/ 3014044 h 6861175"/>
              <a:gd name="connsiteX7" fmla="*/ 3517288 w 4630213"/>
              <a:gd name="connsiteY7" fmla="*/ 3722864 h 6861175"/>
              <a:gd name="connsiteX8" fmla="*/ 3430682 w 4630213"/>
              <a:gd name="connsiteY8" fmla="*/ 4595019 h 6861175"/>
              <a:gd name="connsiteX9" fmla="*/ 3559710 w 4630213"/>
              <a:gd name="connsiteY9" fmla="*/ 5223138 h 6861175"/>
              <a:gd name="connsiteX10" fmla="*/ 3931008 w 4630213"/>
              <a:gd name="connsiteY10" fmla="*/ 6013804 h 6861175"/>
              <a:gd name="connsiteX11" fmla="*/ 4143383 w 4630213"/>
              <a:gd name="connsiteY11" fmla="*/ 6355556 h 6861175"/>
              <a:gd name="connsiteX12" fmla="*/ 4341025 w 4630213"/>
              <a:gd name="connsiteY12" fmla="*/ 6607703 h 6861175"/>
              <a:gd name="connsiteX13" fmla="*/ 4484958 w 4630213"/>
              <a:gd name="connsiteY13" fmla="*/ 6747549 h 6861175"/>
              <a:gd name="connsiteX14" fmla="*/ 4630213 w 4630213"/>
              <a:gd name="connsiteY14" fmla="*/ 6861175 h 6861175"/>
              <a:gd name="connsiteX15" fmla="*/ 1063 w 4630213"/>
              <a:gd name="connsiteY15" fmla="*/ 6861175 h 6861175"/>
              <a:gd name="connsiteX16" fmla="*/ 2651 w 4630213"/>
              <a:gd name="connsiteY16" fmla="*/ 0 h 6861175"/>
              <a:gd name="connsiteX0" fmla="*/ 2651 w 4630213"/>
              <a:gd name="connsiteY0" fmla="*/ 0 h 6861175"/>
              <a:gd name="connsiteX1" fmla="*/ 4179797 w 4630213"/>
              <a:gd name="connsiteY1" fmla="*/ 3175 h 6861175"/>
              <a:gd name="connsiteX2" fmla="*/ 4196649 w 4630213"/>
              <a:gd name="connsiteY2" fmla="*/ 358421 h 6861175"/>
              <a:gd name="connsiteX3" fmla="*/ 4143732 w 4630213"/>
              <a:gd name="connsiteY3" fmla="*/ 1037872 h 6861175"/>
              <a:gd name="connsiteX4" fmla="*/ 4041340 w 4630213"/>
              <a:gd name="connsiteY4" fmla="*/ 1590235 h 6861175"/>
              <a:gd name="connsiteX5" fmla="*/ 3910019 w 4630213"/>
              <a:gd name="connsiteY5" fmla="*/ 2177432 h 6861175"/>
              <a:gd name="connsiteX6" fmla="*/ 3690151 w 4630213"/>
              <a:gd name="connsiteY6" fmla="*/ 3014044 h 6861175"/>
              <a:gd name="connsiteX7" fmla="*/ 3517288 w 4630213"/>
              <a:gd name="connsiteY7" fmla="*/ 3722864 h 6861175"/>
              <a:gd name="connsiteX8" fmla="*/ 3430682 w 4630213"/>
              <a:gd name="connsiteY8" fmla="*/ 4595019 h 6861175"/>
              <a:gd name="connsiteX9" fmla="*/ 3559710 w 4630213"/>
              <a:gd name="connsiteY9" fmla="*/ 5223138 h 6861175"/>
              <a:gd name="connsiteX10" fmla="*/ 3931008 w 4630213"/>
              <a:gd name="connsiteY10" fmla="*/ 6013804 h 6861175"/>
              <a:gd name="connsiteX11" fmla="*/ 4143383 w 4630213"/>
              <a:gd name="connsiteY11" fmla="*/ 6355556 h 6861175"/>
              <a:gd name="connsiteX12" fmla="*/ 4341025 w 4630213"/>
              <a:gd name="connsiteY12" fmla="*/ 6607703 h 6861175"/>
              <a:gd name="connsiteX13" fmla="*/ 4484958 w 4630213"/>
              <a:gd name="connsiteY13" fmla="*/ 6747549 h 6861175"/>
              <a:gd name="connsiteX14" fmla="*/ 4630213 w 4630213"/>
              <a:gd name="connsiteY14" fmla="*/ 6861175 h 6861175"/>
              <a:gd name="connsiteX15" fmla="*/ 1063 w 4630213"/>
              <a:gd name="connsiteY15" fmla="*/ 6861175 h 6861175"/>
              <a:gd name="connsiteX16" fmla="*/ 2651 w 4630213"/>
              <a:gd name="connsiteY16" fmla="*/ 0 h 6861175"/>
              <a:gd name="connsiteX0" fmla="*/ 2651 w 4630213"/>
              <a:gd name="connsiteY0" fmla="*/ 0 h 6861175"/>
              <a:gd name="connsiteX1" fmla="*/ 4179797 w 4630213"/>
              <a:gd name="connsiteY1" fmla="*/ 3175 h 6861175"/>
              <a:gd name="connsiteX2" fmla="*/ 4196649 w 4630213"/>
              <a:gd name="connsiteY2" fmla="*/ 358421 h 6861175"/>
              <a:gd name="connsiteX3" fmla="*/ 4143732 w 4630213"/>
              <a:gd name="connsiteY3" fmla="*/ 1037872 h 6861175"/>
              <a:gd name="connsiteX4" fmla="*/ 4041340 w 4630213"/>
              <a:gd name="connsiteY4" fmla="*/ 1590235 h 6861175"/>
              <a:gd name="connsiteX5" fmla="*/ 3910019 w 4630213"/>
              <a:gd name="connsiteY5" fmla="*/ 2177432 h 6861175"/>
              <a:gd name="connsiteX6" fmla="*/ 3690151 w 4630213"/>
              <a:gd name="connsiteY6" fmla="*/ 3014044 h 6861175"/>
              <a:gd name="connsiteX7" fmla="*/ 3517288 w 4630213"/>
              <a:gd name="connsiteY7" fmla="*/ 3722864 h 6861175"/>
              <a:gd name="connsiteX8" fmla="*/ 3433063 w 4630213"/>
              <a:gd name="connsiteY8" fmla="*/ 4592637 h 6861175"/>
              <a:gd name="connsiteX9" fmla="*/ 3559710 w 4630213"/>
              <a:gd name="connsiteY9" fmla="*/ 5223138 h 6861175"/>
              <a:gd name="connsiteX10" fmla="*/ 3931008 w 4630213"/>
              <a:gd name="connsiteY10" fmla="*/ 6013804 h 6861175"/>
              <a:gd name="connsiteX11" fmla="*/ 4143383 w 4630213"/>
              <a:gd name="connsiteY11" fmla="*/ 6355556 h 6861175"/>
              <a:gd name="connsiteX12" fmla="*/ 4341025 w 4630213"/>
              <a:gd name="connsiteY12" fmla="*/ 6607703 h 6861175"/>
              <a:gd name="connsiteX13" fmla="*/ 4484958 w 4630213"/>
              <a:gd name="connsiteY13" fmla="*/ 6747549 h 6861175"/>
              <a:gd name="connsiteX14" fmla="*/ 4630213 w 4630213"/>
              <a:gd name="connsiteY14" fmla="*/ 6861175 h 6861175"/>
              <a:gd name="connsiteX15" fmla="*/ 1063 w 4630213"/>
              <a:gd name="connsiteY15" fmla="*/ 6861175 h 6861175"/>
              <a:gd name="connsiteX16" fmla="*/ 2651 w 4630213"/>
              <a:gd name="connsiteY16" fmla="*/ 0 h 6861175"/>
              <a:gd name="connsiteX0" fmla="*/ 2651 w 4630213"/>
              <a:gd name="connsiteY0" fmla="*/ 0 h 6861175"/>
              <a:gd name="connsiteX1" fmla="*/ 4179797 w 4630213"/>
              <a:gd name="connsiteY1" fmla="*/ 3175 h 6861175"/>
              <a:gd name="connsiteX2" fmla="*/ 4196649 w 4630213"/>
              <a:gd name="connsiteY2" fmla="*/ 358421 h 6861175"/>
              <a:gd name="connsiteX3" fmla="*/ 4143732 w 4630213"/>
              <a:gd name="connsiteY3" fmla="*/ 1037872 h 6861175"/>
              <a:gd name="connsiteX4" fmla="*/ 4041340 w 4630213"/>
              <a:gd name="connsiteY4" fmla="*/ 1590235 h 6861175"/>
              <a:gd name="connsiteX5" fmla="*/ 3910019 w 4630213"/>
              <a:gd name="connsiteY5" fmla="*/ 2177432 h 6861175"/>
              <a:gd name="connsiteX6" fmla="*/ 3690151 w 4630213"/>
              <a:gd name="connsiteY6" fmla="*/ 3014044 h 6861175"/>
              <a:gd name="connsiteX7" fmla="*/ 3517288 w 4630213"/>
              <a:gd name="connsiteY7" fmla="*/ 3722864 h 6861175"/>
              <a:gd name="connsiteX8" fmla="*/ 3433063 w 4630213"/>
              <a:gd name="connsiteY8" fmla="*/ 4592637 h 6861175"/>
              <a:gd name="connsiteX9" fmla="*/ 3559710 w 4630213"/>
              <a:gd name="connsiteY9" fmla="*/ 5223138 h 6861175"/>
              <a:gd name="connsiteX10" fmla="*/ 3931008 w 4630213"/>
              <a:gd name="connsiteY10" fmla="*/ 6013804 h 6861175"/>
              <a:gd name="connsiteX11" fmla="*/ 4143383 w 4630213"/>
              <a:gd name="connsiteY11" fmla="*/ 6355556 h 6861175"/>
              <a:gd name="connsiteX12" fmla="*/ 4341025 w 4630213"/>
              <a:gd name="connsiteY12" fmla="*/ 6607703 h 6861175"/>
              <a:gd name="connsiteX13" fmla="*/ 4484958 w 4630213"/>
              <a:gd name="connsiteY13" fmla="*/ 6747549 h 6861175"/>
              <a:gd name="connsiteX14" fmla="*/ 4630213 w 4630213"/>
              <a:gd name="connsiteY14" fmla="*/ 6861175 h 6861175"/>
              <a:gd name="connsiteX15" fmla="*/ 1063 w 4630213"/>
              <a:gd name="connsiteY15" fmla="*/ 6861175 h 6861175"/>
              <a:gd name="connsiteX16" fmla="*/ 2651 w 4630213"/>
              <a:gd name="connsiteY16" fmla="*/ 0 h 6861175"/>
              <a:gd name="connsiteX0" fmla="*/ 2651 w 4630213"/>
              <a:gd name="connsiteY0" fmla="*/ 0 h 6861175"/>
              <a:gd name="connsiteX1" fmla="*/ 4179797 w 4630213"/>
              <a:gd name="connsiteY1" fmla="*/ 3175 h 6861175"/>
              <a:gd name="connsiteX2" fmla="*/ 4196649 w 4630213"/>
              <a:gd name="connsiteY2" fmla="*/ 358421 h 6861175"/>
              <a:gd name="connsiteX3" fmla="*/ 4143732 w 4630213"/>
              <a:gd name="connsiteY3" fmla="*/ 1037872 h 6861175"/>
              <a:gd name="connsiteX4" fmla="*/ 4046102 w 4630213"/>
              <a:gd name="connsiteY4" fmla="*/ 1587853 h 6861175"/>
              <a:gd name="connsiteX5" fmla="*/ 3910019 w 4630213"/>
              <a:gd name="connsiteY5" fmla="*/ 2177432 h 6861175"/>
              <a:gd name="connsiteX6" fmla="*/ 3690151 w 4630213"/>
              <a:gd name="connsiteY6" fmla="*/ 3014044 h 6861175"/>
              <a:gd name="connsiteX7" fmla="*/ 3517288 w 4630213"/>
              <a:gd name="connsiteY7" fmla="*/ 3722864 h 6861175"/>
              <a:gd name="connsiteX8" fmla="*/ 3433063 w 4630213"/>
              <a:gd name="connsiteY8" fmla="*/ 4592637 h 6861175"/>
              <a:gd name="connsiteX9" fmla="*/ 3559710 w 4630213"/>
              <a:gd name="connsiteY9" fmla="*/ 5223138 h 6861175"/>
              <a:gd name="connsiteX10" fmla="*/ 3931008 w 4630213"/>
              <a:gd name="connsiteY10" fmla="*/ 6013804 h 6861175"/>
              <a:gd name="connsiteX11" fmla="*/ 4143383 w 4630213"/>
              <a:gd name="connsiteY11" fmla="*/ 6355556 h 6861175"/>
              <a:gd name="connsiteX12" fmla="*/ 4341025 w 4630213"/>
              <a:gd name="connsiteY12" fmla="*/ 6607703 h 6861175"/>
              <a:gd name="connsiteX13" fmla="*/ 4484958 w 4630213"/>
              <a:gd name="connsiteY13" fmla="*/ 6747549 h 6861175"/>
              <a:gd name="connsiteX14" fmla="*/ 4630213 w 4630213"/>
              <a:gd name="connsiteY14" fmla="*/ 6861175 h 6861175"/>
              <a:gd name="connsiteX15" fmla="*/ 1063 w 4630213"/>
              <a:gd name="connsiteY15" fmla="*/ 6861175 h 6861175"/>
              <a:gd name="connsiteX16" fmla="*/ 2651 w 4630213"/>
              <a:gd name="connsiteY16" fmla="*/ 0 h 6861175"/>
              <a:gd name="connsiteX0" fmla="*/ 2651 w 4630213"/>
              <a:gd name="connsiteY0" fmla="*/ 0 h 6861175"/>
              <a:gd name="connsiteX1" fmla="*/ 4179797 w 4630213"/>
              <a:gd name="connsiteY1" fmla="*/ 3175 h 6861175"/>
              <a:gd name="connsiteX2" fmla="*/ 4196649 w 4630213"/>
              <a:gd name="connsiteY2" fmla="*/ 358421 h 6861175"/>
              <a:gd name="connsiteX3" fmla="*/ 4143732 w 4630213"/>
              <a:gd name="connsiteY3" fmla="*/ 1037872 h 6861175"/>
              <a:gd name="connsiteX4" fmla="*/ 4046102 w 4630213"/>
              <a:gd name="connsiteY4" fmla="*/ 1587853 h 6861175"/>
              <a:gd name="connsiteX5" fmla="*/ 3910019 w 4630213"/>
              <a:gd name="connsiteY5" fmla="*/ 2177432 h 6861175"/>
              <a:gd name="connsiteX6" fmla="*/ 3690151 w 4630213"/>
              <a:gd name="connsiteY6" fmla="*/ 3014044 h 6861175"/>
              <a:gd name="connsiteX7" fmla="*/ 3517288 w 4630213"/>
              <a:gd name="connsiteY7" fmla="*/ 3722864 h 6861175"/>
              <a:gd name="connsiteX8" fmla="*/ 3433063 w 4630213"/>
              <a:gd name="connsiteY8" fmla="*/ 4592637 h 6861175"/>
              <a:gd name="connsiteX9" fmla="*/ 3559710 w 4630213"/>
              <a:gd name="connsiteY9" fmla="*/ 5223138 h 6861175"/>
              <a:gd name="connsiteX10" fmla="*/ 3931008 w 4630213"/>
              <a:gd name="connsiteY10" fmla="*/ 6013804 h 6861175"/>
              <a:gd name="connsiteX11" fmla="*/ 4143383 w 4630213"/>
              <a:gd name="connsiteY11" fmla="*/ 6355556 h 6861175"/>
              <a:gd name="connsiteX12" fmla="*/ 4341025 w 4630213"/>
              <a:gd name="connsiteY12" fmla="*/ 6607703 h 6861175"/>
              <a:gd name="connsiteX13" fmla="*/ 4484958 w 4630213"/>
              <a:gd name="connsiteY13" fmla="*/ 6747549 h 6861175"/>
              <a:gd name="connsiteX14" fmla="*/ 4630213 w 4630213"/>
              <a:gd name="connsiteY14" fmla="*/ 6861175 h 6861175"/>
              <a:gd name="connsiteX15" fmla="*/ 1063 w 4630213"/>
              <a:gd name="connsiteY15" fmla="*/ 6861175 h 6861175"/>
              <a:gd name="connsiteX16" fmla="*/ 2651 w 4630213"/>
              <a:gd name="connsiteY16" fmla="*/ 0 h 6861175"/>
              <a:gd name="connsiteX0" fmla="*/ 2651 w 4630213"/>
              <a:gd name="connsiteY0" fmla="*/ 0 h 6861175"/>
              <a:gd name="connsiteX1" fmla="*/ 4179797 w 4630213"/>
              <a:gd name="connsiteY1" fmla="*/ 3175 h 6861175"/>
              <a:gd name="connsiteX2" fmla="*/ 4196649 w 4630213"/>
              <a:gd name="connsiteY2" fmla="*/ 358421 h 6861175"/>
              <a:gd name="connsiteX3" fmla="*/ 4143732 w 4630213"/>
              <a:gd name="connsiteY3" fmla="*/ 1037872 h 6861175"/>
              <a:gd name="connsiteX4" fmla="*/ 4046102 w 4630213"/>
              <a:gd name="connsiteY4" fmla="*/ 1587853 h 6861175"/>
              <a:gd name="connsiteX5" fmla="*/ 3910019 w 4630213"/>
              <a:gd name="connsiteY5" fmla="*/ 2177432 h 6861175"/>
              <a:gd name="connsiteX6" fmla="*/ 3692533 w 4630213"/>
              <a:gd name="connsiteY6" fmla="*/ 3018807 h 6861175"/>
              <a:gd name="connsiteX7" fmla="*/ 3517288 w 4630213"/>
              <a:gd name="connsiteY7" fmla="*/ 3722864 h 6861175"/>
              <a:gd name="connsiteX8" fmla="*/ 3433063 w 4630213"/>
              <a:gd name="connsiteY8" fmla="*/ 4592637 h 6861175"/>
              <a:gd name="connsiteX9" fmla="*/ 3559710 w 4630213"/>
              <a:gd name="connsiteY9" fmla="*/ 5223138 h 6861175"/>
              <a:gd name="connsiteX10" fmla="*/ 3931008 w 4630213"/>
              <a:gd name="connsiteY10" fmla="*/ 6013804 h 6861175"/>
              <a:gd name="connsiteX11" fmla="*/ 4143383 w 4630213"/>
              <a:gd name="connsiteY11" fmla="*/ 6355556 h 6861175"/>
              <a:gd name="connsiteX12" fmla="*/ 4341025 w 4630213"/>
              <a:gd name="connsiteY12" fmla="*/ 6607703 h 6861175"/>
              <a:gd name="connsiteX13" fmla="*/ 4484958 w 4630213"/>
              <a:gd name="connsiteY13" fmla="*/ 6747549 h 6861175"/>
              <a:gd name="connsiteX14" fmla="*/ 4630213 w 4630213"/>
              <a:gd name="connsiteY14" fmla="*/ 6861175 h 6861175"/>
              <a:gd name="connsiteX15" fmla="*/ 1063 w 4630213"/>
              <a:gd name="connsiteY15" fmla="*/ 6861175 h 6861175"/>
              <a:gd name="connsiteX16" fmla="*/ 2651 w 4630213"/>
              <a:gd name="connsiteY16" fmla="*/ 0 h 6861175"/>
              <a:gd name="connsiteX0" fmla="*/ 2651 w 4630213"/>
              <a:gd name="connsiteY0" fmla="*/ 0 h 6861175"/>
              <a:gd name="connsiteX1" fmla="*/ 4179797 w 4630213"/>
              <a:gd name="connsiteY1" fmla="*/ 3175 h 6861175"/>
              <a:gd name="connsiteX2" fmla="*/ 4196649 w 4630213"/>
              <a:gd name="connsiteY2" fmla="*/ 358421 h 6861175"/>
              <a:gd name="connsiteX3" fmla="*/ 4143732 w 4630213"/>
              <a:gd name="connsiteY3" fmla="*/ 1037872 h 6861175"/>
              <a:gd name="connsiteX4" fmla="*/ 4046102 w 4630213"/>
              <a:gd name="connsiteY4" fmla="*/ 1587853 h 6861175"/>
              <a:gd name="connsiteX5" fmla="*/ 3910019 w 4630213"/>
              <a:gd name="connsiteY5" fmla="*/ 2177432 h 6861175"/>
              <a:gd name="connsiteX6" fmla="*/ 3692533 w 4630213"/>
              <a:gd name="connsiteY6" fmla="*/ 3018807 h 6861175"/>
              <a:gd name="connsiteX7" fmla="*/ 3517288 w 4630213"/>
              <a:gd name="connsiteY7" fmla="*/ 3722864 h 6861175"/>
              <a:gd name="connsiteX8" fmla="*/ 3433063 w 4630213"/>
              <a:gd name="connsiteY8" fmla="*/ 4592637 h 6861175"/>
              <a:gd name="connsiteX9" fmla="*/ 3559710 w 4630213"/>
              <a:gd name="connsiteY9" fmla="*/ 5223138 h 6861175"/>
              <a:gd name="connsiteX10" fmla="*/ 3931008 w 4630213"/>
              <a:gd name="connsiteY10" fmla="*/ 6013804 h 6861175"/>
              <a:gd name="connsiteX11" fmla="*/ 4143383 w 4630213"/>
              <a:gd name="connsiteY11" fmla="*/ 6355556 h 6861175"/>
              <a:gd name="connsiteX12" fmla="*/ 4341025 w 4630213"/>
              <a:gd name="connsiteY12" fmla="*/ 6607703 h 6861175"/>
              <a:gd name="connsiteX13" fmla="*/ 4484958 w 4630213"/>
              <a:gd name="connsiteY13" fmla="*/ 6747549 h 6861175"/>
              <a:gd name="connsiteX14" fmla="*/ 4630213 w 4630213"/>
              <a:gd name="connsiteY14" fmla="*/ 6861175 h 6861175"/>
              <a:gd name="connsiteX15" fmla="*/ 1063 w 4630213"/>
              <a:gd name="connsiteY15" fmla="*/ 6861175 h 6861175"/>
              <a:gd name="connsiteX16" fmla="*/ 2651 w 4630213"/>
              <a:gd name="connsiteY16" fmla="*/ 0 h 6861175"/>
              <a:gd name="connsiteX0" fmla="*/ 2651 w 4630213"/>
              <a:gd name="connsiteY0" fmla="*/ 0 h 6861175"/>
              <a:gd name="connsiteX1" fmla="*/ 4179797 w 4630213"/>
              <a:gd name="connsiteY1" fmla="*/ 3175 h 6861175"/>
              <a:gd name="connsiteX2" fmla="*/ 4196649 w 4630213"/>
              <a:gd name="connsiteY2" fmla="*/ 358421 h 6861175"/>
              <a:gd name="connsiteX3" fmla="*/ 4143732 w 4630213"/>
              <a:gd name="connsiteY3" fmla="*/ 1037872 h 6861175"/>
              <a:gd name="connsiteX4" fmla="*/ 4046102 w 4630213"/>
              <a:gd name="connsiteY4" fmla="*/ 1587853 h 6861175"/>
              <a:gd name="connsiteX5" fmla="*/ 3910019 w 4630213"/>
              <a:gd name="connsiteY5" fmla="*/ 2177432 h 6861175"/>
              <a:gd name="connsiteX6" fmla="*/ 3692533 w 4630213"/>
              <a:gd name="connsiteY6" fmla="*/ 3018807 h 6861175"/>
              <a:gd name="connsiteX7" fmla="*/ 3514907 w 4630213"/>
              <a:gd name="connsiteY7" fmla="*/ 3765727 h 6861175"/>
              <a:gd name="connsiteX8" fmla="*/ 3433063 w 4630213"/>
              <a:gd name="connsiteY8" fmla="*/ 4592637 h 6861175"/>
              <a:gd name="connsiteX9" fmla="*/ 3559710 w 4630213"/>
              <a:gd name="connsiteY9" fmla="*/ 5223138 h 6861175"/>
              <a:gd name="connsiteX10" fmla="*/ 3931008 w 4630213"/>
              <a:gd name="connsiteY10" fmla="*/ 6013804 h 6861175"/>
              <a:gd name="connsiteX11" fmla="*/ 4143383 w 4630213"/>
              <a:gd name="connsiteY11" fmla="*/ 6355556 h 6861175"/>
              <a:gd name="connsiteX12" fmla="*/ 4341025 w 4630213"/>
              <a:gd name="connsiteY12" fmla="*/ 6607703 h 6861175"/>
              <a:gd name="connsiteX13" fmla="*/ 4484958 w 4630213"/>
              <a:gd name="connsiteY13" fmla="*/ 6747549 h 6861175"/>
              <a:gd name="connsiteX14" fmla="*/ 4630213 w 4630213"/>
              <a:gd name="connsiteY14" fmla="*/ 6861175 h 6861175"/>
              <a:gd name="connsiteX15" fmla="*/ 1063 w 4630213"/>
              <a:gd name="connsiteY15" fmla="*/ 6861175 h 6861175"/>
              <a:gd name="connsiteX16" fmla="*/ 2651 w 4630213"/>
              <a:gd name="connsiteY16" fmla="*/ 0 h 6861175"/>
              <a:gd name="connsiteX0" fmla="*/ 2651 w 4630213"/>
              <a:gd name="connsiteY0" fmla="*/ 0 h 6861175"/>
              <a:gd name="connsiteX1" fmla="*/ 4179797 w 4630213"/>
              <a:gd name="connsiteY1" fmla="*/ 3175 h 6861175"/>
              <a:gd name="connsiteX2" fmla="*/ 4196649 w 4630213"/>
              <a:gd name="connsiteY2" fmla="*/ 358421 h 6861175"/>
              <a:gd name="connsiteX3" fmla="*/ 4143732 w 4630213"/>
              <a:gd name="connsiteY3" fmla="*/ 1037872 h 6861175"/>
              <a:gd name="connsiteX4" fmla="*/ 4046102 w 4630213"/>
              <a:gd name="connsiteY4" fmla="*/ 1587853 h 6861175"/>
              <a:gd name="connsiteX5" fmla="*/ 3910019 w 4630213"/>
              <a:gd name="connsiteY5" fmla="*/ 2177432 h 6861175"/>
              <a:gd name="connsiteX6" fmla="*/ 3692533 w 4630213"/>
              <a:gd name="connsiteY6" fmla="*/ 3018807 h 6861175"/>
              <a:gd name="connsiteX7" fmla="*/ 3514907 w 4630213"/>
              <a:gd name="connsiteY7" fmla="*/ 3765727 h 6861175"/>
              <a:gd name="connsiteX8" fmla="*/ 3433063 w 4630213"/>
              <a:gd name="connsiteY8" fmla="*/ 4592637 h 6861175"/>
              <a:gd name="connsiteX9" fmla="*/ 3576379 w 4630213"/>
              <a:gd name="connsiteY9" fmla="*/ 5258856 h 6861175"/>
              <a:gd name="connsiteX10" fmla="*/ 3931008 w 4630213"/>
              <a:gd name="connsiteY10" fmla="*/ 6013804 h 6861175"/>
              <a:gd name="connsiteX11" fmla="*/ 4143383 w 4630213"/>
              <a:gd name="connsiteY11" fmla="*/ 6355556 h 6861175"/>
              <a:gd name="connsiteX12" fmla="*/ 4341025 w 4630213"/>
              <a:gd name="connsiteY12" fmla="*/ 6607703 h 6861175"/>
              <a:gd name="connsiteX13" fmla="*/ 4484958 w 4630213"/>
              <a:gd name="connsiteY13" fmla="*/ 6747549 h 6861175"/>
              <a:gd name="connsiteX14" fmla="*/ 4630213 w 4630213"/>
              <a:gd name="connsiteY14" fmla="*/ 6861175 h 6861175"/>
              <a:gd name="connsiteX15" fmla="*/ 1063 w 4630213"/>
              <a:gd name="connsiteY15" fmla="*/ 6861175 h 6861175"/>
              <a:gd name="connsiteX16" fmla="*/ 2651 w 4630213"/>
              <a:gd name="connsiteY16" fmla="*/ 0 h 6861175"/>
              <a:gd name="connsiteX0" fmla="*/ 2651 w 4630213"/>
              <a:gd name="connsiteY0" fmla="*/ 6350 h 6867525"/>
              <a:gd name="connsiteX1" fmla="*/ 4182178 w 4630213"/>
              <a:gd name="connsiteY1" fmla="*/ 0 h 6867525"/>
              <a:gd name="connsiteX2" fmla="*/ 4196649 w 4630213"/>
              <a:gd name="connsiteY2" fmla="*/ 364771 h 6867525"/>
              <a:gd name="connsiteX3" fmla="*/ 4143732 w 4630213"/>
              <a:gd name="connsiteY3" fmla="*/ 1044222 h 6867525"/>
              <a:gd name="connsiteX4" fmla="*/ 4046102 w 4630213"/>
              <a:gd name="connsiteY4" fmla="*/ 1594203 h 6867525"/>
              <a:gd name="connsiteX5" fmla="*/ 3910019 w 4630213"/>
              <a:gd name="connsiteY5" fmla="*/ 2183782 h 6867525"/>
              <a:gd name="connsiteX6" fmla="*/ 3692533 w 4630213"/>
              <a:gd name="connsiteY6" fmla="*/ 3025157 h 6867525"/>
              <a:gd name="connsiteX7" fmla="*/ 3514907 w 4630213"/>
              <a:gd name="connsiteY7" fmla="*/ 3772077 h 6867525"/>
              <a:gd name="connsiteX8" fmla="*/ 3433063 w 4630213"/>
              <a:gd name="connsiteY8" fmla="*/ 4598987 h 6867525"/>
              <a:gd name="connsiteX9" fmla="*/ 3576379 w 4630213"/>
              <a:gd name="connsiteY9" fmla="*/ 5265206 h 6867525"/>
              <a:gd name="connsiteX10" fmla="*/ 3931008 w 4630213"/>
              <a:gd name="connsiteY10" fmla="*/ 6020154 h 6867525"/>
              <a:gd name="connsiteX11" fmla="*/ 4143383 w 4630213"/>
              <a:gd name="connsiteY11" fmla="*/ 6361906 h 6867525"/>
              <a:gd name="connsiteX12" fmla="*/ 4341025 w 4630213"/>
              <a:gd name="connsiteY12" fmla="*/ 6614053 h 6867525"/>
              <a:gd name="connsiteX13" fmla="*/ 4484958 w 4630213"/>
              <a:gd name="connsiteY13" fmla="*/ 6753899 h 6867525"/>
              <a:gd name="connsiteX14" fmla="*/ 4630213 w 4630213"/>
              <a:gd name="connsiteY14" fmla="*/ 6867525 h 6867525"/>
              <a:gd name="connsiteX15" fmla="*/ 1063 w 4630213"/>
              <a:gd name="connsiteY15" fmla="*/ 6867525 h 6867525"/>
              <a:gd name="connsiteX16" fmla="*/ 2651 w 4630213"/>
              <a:gd name="connsiteY16" fmla="*/ 6350 h 6867525"/>
              <a:gd name="connsiteX0" fmla="*/ 528 w 4630471"/>
              <a:gd name="connsiteY0" fmla="*/ 0 h 6870700"/>
              <a:gd name="connsiteX1" fmla="*/ 4182436 w 4630471"/>
              <a:gd name="connsiteY1" fmla="*/ 3175 h 6870700"/>
              <a:gd name="connsiteX2" fmla="*/ 4196907 w 4630471"/>
              <a:gd name="connsiteY2" fmla="*/ 367946 h 6870700"/>
              <a:gd name="connsiteX3" fmla="*/ 4143990 w 4630471"/>
              <a:gd name="connsiteY3" fmla="*/ 1047397 h 6870700"/>
              <a:gd name="connsiteX4" fmla="*/ 4046360 w 4630471"/>
              <a:gd name="connsiteY4" fmla="*/ 1597378 h 6870700"/>
              <a:gd name="connsiteX5" fmla="*/ 3910277 w 4630471"/>
              <a:gd name="connsiteY5" fmla="*/ 2186957 h 6870700"/>
              <a:gd name="connsiteX6" fmla="*/ 3692791 w 4630471"/>
              <a:gd name="connsiteY6" fmla="*/ 3028332 h 6870700"/>
              <a:gd name="connsiteX7" fmla="*/ 3515165 w 4630471"/>
              <a:gd name="connsiteY7" fmla="*/ 3775252 h 6870700"/>
              <a:gd name="connsiteX8" fmla="*/ 3433321 w 4630471"/>
              <a:gd name="connsiteY8" fmla="*/ 4602162 h 6870700"/>
              <a:gd name="connsiteX9" fmla="*/ 3576637 w 4630471"/>
              <a:gd name="connsiteY9" fmla="*/ 5268381 h 6870700"/>
              <a:gd name="connsiteX10" fmla="*/ 3931266 w 4630471"/>
              <a:gd name="connsiteY10" fmla="*/ 6023329 h 6870700"/>
              <a:gd name="connsiteX11" fmla="*/ 4143641 w 4630471"/>
              <a:gd name="connsiteY11" fmla="*/ 6365081 h 6870700"/>
              <a:gd name="connsiteX12" fmla="*/ 4341283 w 4630471"/>
              <a:gd name="connsiteY12" fmla="*/ 6617228 h 6870700"/>
              <a:gd name="connsiteX13" fmla="*/ 4485216 w 4630471"/>
              <a:gd name="connsiteY13" fmla="*/ 6757074 h 6870700"/>
              <a:gd name="connsiteX14" fmla="*/ 4630471 w 4630471"/>
              <a:gd name="connsiteY14" fmla="*/ 6870700 h 6870700"/>
              <a:gd name="connsiteX15" fmla="*/ 1321 w 4630471"/>
              <a:gd name="connsiteY15" fmla="*/ 6870700 h 6870700"/>
              <a:gd name="connsiteX16" fmla="*/ 528 w 4630471"/>
              <a:gd name="connsiteY16" fmla="*/ 0 h 6870700"/>
              <a:gd name="connsiteX0" fmla="*/ 11716 w 4641659"/>
              <a:gd name="connsiteY0" fmla="*/ 0 h 6882606"/>
              <a:gd name="connsiteX1" fmla="*/ 4193624 w 4641659"/>
              <a:gd name="connsiteY1" fmla="*/ 3175 h 6882606"/>
              <a:gd name="connsiteX2" fmla="*/ 4208095 w 4641659"/>
              <a:gd name="connsiteY2" fmla="*/ 367946 h 6882606"/>
              <a:gd name="connsiteX3" fmla="*/ 4155178 w 4641659"/>
              <a:gd name="connsiteY3" fmla="*/ 1047397 h 6882606"/>
              <a:gd name="connsiteX4" fmla="*/ 4057548 w 4641659"/>
              <a:gd name="connsiteY4" fmla="*/ 1597378 h 6882606"/>
              <a:gd name="connsiteX5" fmla="*/ 3921465 w 4641659"/>
              <a:gd name="connsiteY5" fmla="*/ 2186957 h 6882606"/>
              <a:gd name="connsiteX6" fmla="*/ 3703979 w 4641659"/>
              <a:gd name="connsiteY6" fmla="*/ 3028332 h 6882606"/>
              <a:gd name="connsiteX7" fmla="*/ 3526353 w 4641659"/>
              <a:gd name="connsiteY7" fmla="*/ 3775252 h 6882606"/>
              <a:gd name="connsiteX8" fmla="*/ 3444509 w 4641659"/>
              <a:gd name="connsiteY8" fmla="*/ 4602162 h 6882606"/>
              <a:gd name="connsiteX9" fmla="*/ 3587825 w 4641659"/>
              <a:gd name="connsiteY9" fmla="*/ 5268381 h 6882606"/>
              <a:gd name="connsiteX10" fmla="*/ 3942454 w 4641659"/>
              <a:gd name="connsiteY10" fmla="*/ 6023329 h 6882606"/>
              <a:gd name="connsiteX11" fmla="*/ 4154829 w 4641659"/>
              <a:gd name="connsiteY11" fmla="*/ 6365081 h 6882606"/>
              <a:gd name="connsiteX12" fmla="*/ 4352471 w 4641659"/>
              <a:gd name="connsiteY12" fmla="*/ 6617228 h 6882606"/>
              <a:gd name="connsiteX13" fmla="*/ 4496404 w 4641659"/>
              <a:gd name="connsiteY13" fmla="*/ 6757074 h 6882606"/>
              <a:gd name="connsiteX14" fmla="*/ 4641659 w 4641659"/>
              <a:gd name="connsiteY14" fmla="*/ 6870700 h 6882606"/>
              <a:gd name="connsiteX15" fmla="*/ 603 w 4641659"/>
              <a:gd name="connsiteY15" fmla="*/ 6882606 h 6882606"/>
              <a:gd name="connsiteX16" fmla="*/ 11716 w 4641659"/>
              <a:gd name="connsiteY16" fmla="*/ 0 h 6882606"/>
              <a:gd name="connsiteX0" fmla="*/ 11716 w 4663090"/>
              <a:gd name="connsiteY0" fmla="*/ 0 h 6882606"/>
              <a:gd name="connsiteX1" fmla="*/ 4193624 w 4663090"/>
              <a:gd name="connsiteY1" fmla="*/ 3175 h 6882606"/>
              <a:gd name="connsiteX2" fmla="*/ 4208095 w 4663090"/>
              <a:gd name="connsiteY2" fmla="*/ 367946 h 6882606"/>
              <a:gd name="connsiteX3" fmla="*/ 4155178 w 4663090"/>
              <a:gd name="connsiteY3" fmla="*/ 1047397 h 6882606"/>
              <a:gd name="connsiteX4" fmla="*/ 4057548 w 4663090"/>
              <a:gd name="connsiteY4" fmla="*/ 1597378 h 6882606"/>
              <a:gd name="connsiteX5" fmla="*/ 3921465 w 4663090"/>
              <a:gd name="connsiteY5" fmla="*/ 2186957 h 6882606"/>
              <a:gd name="connsiteX6" fmla="*/ 3703979 w 4663090"/>
              <a:gd name="connsiteY6" fmla="*/ 3028332 h 6882606"/>
              <a:gd name="connsiteX7" fmla="*/ 3526353 w 4663090"/>
              <a:gd name="connsiteY7" fmla="*/ 3775252 h 6882606"/>
              <a:gd name="connsiteX8" fmla="*/ 3444509 w 4663090"/>
              <a:gd name="connsiteY8" fmla="*/ 4602162 h 6882606"/>
              <a:gd name="connsiteX9" fmla="*/ 3587825 w 4663090"/>
              <a:gd name="connsiteY9" fmla="*/ 5268381 h 6882606"/>
              <a:gd name="connsiteX10" fmla="*/ 3942454 w 4663090"/>
              <a:gd name="connsiteY10" fmla="*/ 6023329 h 6882606"/>
              <a:gd name="connsiteX11" fmla="*/ 4154829 w 4663090"/>
              <a:gd name="connsiteY11" fmla="*/ 6365081 h 6882606"/>
              <a:gd name="connsiteX12" fmla="*/ 4352471 w 4663090"/>
              <a:gd name="connsiteY12" fmla="*/ 6617228 h 6882606"/>
              <a:gd name="connsiteX13" fmla="*/ 4496404 w 4663090"/>
              <a:gd name="connsiteY13" fmla="*/ 6757074 h 6882606"/>
              <a:gd name="connsiteX14" fmla="*/ 4663090 w 4663090"/>
              <a:gd name="connsiteY14" fmla="*/ 6880225 h 6882606"/>
              <a:gd name="connsiteX15" fmla="*/ 603 w 4663090"/>
              <a:gd name="connsiteY15" fmla="*/ 6882606 h 6882606"/>
              <a:gd name="connsiteX16" fmla="*/ 11716 w 4663090"/>
              <a:gd name="connsiteY16" fmla="*/ 0 h 6882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63090" h="6882606">
                <a:moveTo>
                  <a:pt x="11716" y="0"/>
                </a:moveTo>
                <a:lnTo>
                  <a:pt x="4193624" y="3175"/>
                </a:lnTo>
                <a:cubicBezTo>
                  <a:pt x="4207180" y="68409"/>
                  <a:pt x="4215970" y="257469"/>
                  <a:pt x="4208095" y="367946"/>
                </a:cubicBezTo>
                <a:cubicBezTo>
                  <a:pt x="4209506" y="639673"/>
                  <a:pt x="4180269" y="842492"/>
                  <a:pt x="4155178" y="1047397"/>
                </a:cubicBezTo>
                <a:cubicBezTo>
                  <a:pt x="4130087" y="1252302"/>
                  <a:pt x="4096500" y="1407451"/>
                  <a:pt x="4057548" y="1597378"/>
                </a:cubicBezTo>
                <a:cubicBezTo>
                  <a:pt x="4018596" y="1787305"/>
                  <a:pt x="3980393" y="1948465"/>
                  <a:pt x="3921465" y="2186957"/>
                </a:cubicBezTo>
                <a:cubicBezTo>
                  <a:pt x="3862537" y="2425449"/>
                  <a:pt x="3769831" y="2763616"/>
                  <a:pt x="3703979" y="3028332"/>
                </a:cubicBezTo>
                <a:cubicBezTo>
                  <a:pt x="3638127" y="3293048"/>
                  <a:pt x="3571979" y="3520091"/>
                  <a:pt x="3526353" y="3775252"/>
                </a:cubicBezTo>
                <a:cubicBezTo>
                  <a:pt x="3480727" y="4030413"/>
                  <a:pt x="3434264" y="4353307"/>
                  <a:pt x="3444509" y="4602162"/>
                </a:cubicBezTo>
                <a:cubicBezTo>
                  <a:pt x="3454754" y="4851017"/>
                  <a:pt x="3504834" y="5031520"/>
                  <a:pt x="3587825" y="5268381"/>
                </a:cubicBezTo>
                <a:cubicBezTo>
                  <a:pt x="3670816" y="5505242"/>
                  <a:pt x="3847953" y="5840546"/>
                  <a:pt x="3942454" y="6023329"/>
                </a:cubicBezTo>
                <a:cubicBezTo>
                  <a:pt x="4036955" y="6206112"/>
                  <a:pt x="4048723" y="6214258"/>
                  <a:pt x="4154829" y="6365081"/>
                </a:cubicBezTo>
                <a:cubicBezTo>
                  <a:pt x="4248947" y="6503642"/>
                  <a:pt x="4281563" y="6535559"/>
                  <a:pt x="4352471" y="6617228"/>
                </a:cubicBezTo>
                <a:lnTo>
                  <a:pt x="4496404" y="6757074"/>
                </a:lnTo>
                <a:lnTo>
                  <a:pt x="4663090" y="6880225"/>
                </a:lnTo>
                <a:lnTo>
                  <a:pt x="603" y="6882606"/>
                </a:lnTo>
                <a:cubicBezTo>
                  <a:pt x="-3630" y="4598723"/>
                  <a:pt x="15949" y="2283883"/>
                  <a:pt x="11716" y="0"/>
                </a:cubicBezTo>
                <a:close/>
              </a:path>
            </a:pathLst>
          </a:custGeom>
          <a:solidFill>
            <a:schemeClr val="bg1">
              <a:lumMod val="85000"/>
            </a:schemeClr>
          </a:solidFill>
          <a:ln>
            <a:noFill/>
          </a:ln>
          <a:effectLst>
            <a:innerShdw blurRad="203200" dist="88900">
              <a:prstClr val="black">
                <a:alpha val="36000"/>
              </a:prstClr>
            </a:innerShdw>
          </a:effectLst>
        </p:spPr>
        <p:txBody>
          <a:bodyPr wrap="square" tIns="457200">
            <a:noAutofit/>
          </a:bodyPr>
          <a:lstStyle>
            <a:lvl1pPr marL="0" indent="0">
              <a:buNone/>
              <a:defRPr sz="2000"/>
            </a:lvl1pPr>
          </a:lstStyle>
          <a:p>
            <a:r>
              <a:rPr lang="en-US" dirty="0"/>
              <a:t>    Click the icon to add an image</a:t>
            </a:r>
          </a:p>
        </p:txBody>
      </p:sp>
      <p:sp>
        <p:nvSpPr>
          <p:cNvPr id="2" name="Title 1">
            <a:extLst>
              <a:ext uri="{FF2B5EF4-FFF2-40B4-BE49-F238E27FC236}">
                <a16:creationId xmlns:a16="http://schemas.microsoft.com/office/drawing/2014/main" id="{8790BCDD-79FC-9597-EB89-EBE78DB45473}"/>
              </a:ext>
            </a:extLst>
          </p:cNvPr>
          <p:cNvSpPr>
            <a:spLocks noGrp="1"/>
          </p:cNvSpPr>
          <p:nvPr>
            <p:ph type="title"/>
          </p:nvPr>
        </p:nvSpPr>
        <p:spPr>
          <a:xfrm>
            <a:off x="6655632" y="1123472"/>
            <a:ext cx="5141627" cy="1325563"/>
          </a:xfrm>
        </p:spPr>
        <p:txBody>
          <a:bodyPr>
            <a:normAutofit/>
          </a:bodyPr>
          <a:lstStyle>
            <a:lvl1pPr>
              <a:lnSpc>
                <a:spcPct val="100000"/>
              </a:lnSpc>
              <a:defRPr sz="4000">
                <a:solidFill>
                  <a:schemeClr val="bg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F9D39C4-D774-F2F2-4585-DD3C71F150B3}"/>
              </a:ext>
            </a:extLst>
          </p:cNvPr>
          <p:cNvSpPr>
            <a:spLocks noGrp="1"/>
          </p:cNvSpPr>
          <p:nvPr>
            <p:ph idx="1"/>
          </p:nvPr>
        </p:nvSpPr>
        <p:spPr>
          <a:xfrm>
            <a:off x="6655631" y="3429000"/>
            <a:ext cx="5141628" cy="1947385"/>
          </a:xfrm>
        </p:spPr>
        <p:txBody>
          <a:bodyPr/>
          <a:lstStyle>
            <a:lvl1pPr marL="231775" indent="-231775">
              <a:lnSpc>
                <a:spcPct val="100000"/>
              </a:lnSpc>
              <a:buClr>
                <a:srgbClr val="89B945"/>
              </a:buClr>
              <a:buFont typeface="Arial" panose="020B0604020202020204" pitchFamily="34" charset="0"/>
              <a:buChar char="•"/>
              <a:defRPr sz="2800">
                <a:solidFill>
                  <a:schemeClr val="bg1"/>
                </a:solidFill>
              </a:defRPr>
            </a:lvl1pPr>
            <a:lvl2pPr>
              <a:lnSpc>
                <a:spcPct val="100000"/>
              </a:lnSpc>
              <a:buClr>
                <a:schemeClr val="bg1"/>
              </a:buClr>
              <a:defRPr sz="2400">
                <a:solidFill>
                  <a:schemeClr val="bg1"/>
                </a:solidFill>
              </a:defRPr>
            </a:lvl2pPr>
            <a:lvl3pPr>
              <a:lnSpc>
                <a:spcPct val="100000"/>
              </a:lnSpc>
              <a:buClr>
                <a:schemeClr val="bg1"/>
              </a:buClr>
              <a:defRPr sz="2000">
                <a:solidFill>
                  <a:schemeClr val="bg1"/>
                </a:solidFill>
              </a:defRPr>
            </a:lvl3pPr>
            <a:lvl4pPr>
              <a:lnSpc>
                <a:spcPct val="100000"/>
              </a:lnSpc>
              <a:buClr>
                <a:schemeClr val="bg1"/>
              </a:buClr>
              <a:defRPr sz="2000">
                <a:solidFill>
                  <a:schemeClr val="bg1"/>
                </a:solidFill>
              </a:defRPr>
            </a:lvl4pPr>
            <a:lvl5pPr>
              <a:lnSpc>
                <a:spcPct val="100000"/>
              </a:lnSpc>
              <a:buClr>
                <a:schemeClr val="bg1"/>
              </a:buClr>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4" name="Graphic 3">
            <a:extLst>
              <a:ext uri="{FF2B5EF4-FFF2-40B4-BE49-F238E27FC236}">
                <a16:creationId xmlns:a16="http://schemas.microsoft.com/office/drawing/2014/main" id="{A8011CDC-D946-972F-A413-3A04D80B9DF4}"/>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87840" y="5934075"/>
            <a:ext cx="1717347" cy="722376"/>
          </a:xfrm>
          <a:prstGeom prst="rect">
            <a:avLst/>
          </a:prstGeom>
        </p:spPr>
      </p:pic>
      <p:sp>
        <p:nvSpPr>
          <p:cNvPr id="8" name="TextBox 7">
            <a:extLst>
              <a:ext uri="{FF2B5EF4-FFF2-40B4-BE49-F238E27FC236}">
                <a16:creationId xmlns:a16="http://schemas.microsoft.com/office/drawing/2014/main" id="{36DD28ED-88FA-9897-6B5F-C3E5E0C57218}"/>
              </a:ext>
            </a:extLst>
          </p:cNvPr>
          <p:cNvSpPr txBox="1"/>
          <p:nvPr userDrawn="1"/>
        </p:nvSpPr>
        <p:spPr>
          <a:xfrm>
            <a:off x="6372226" y="6574083"/>
            <a:ext cx="1842860" cy="246221"/>
          </a:xfrm>
          <a:prstGeom prst="rect">
            <a:avLst/>
          </a:prstGeom>
          <a:noFill/>
        </p:spPr>
        <p:txBody>
          <a:bodyPr wrap="square">
            <a:spAutoFit/>
          </a:bodyPr>
          <a:lstStyle/>
          <a:p>
            <a:pPr algn="l"/>
            <a:r>
              <a:rPr lang="en-US" sz="1000" dirty="0">
                <a:solidFill>
                  <a:schemeClr val="bg1">
                    <a:lumMod val="85000"/>
                  </a:schemeClr>
                </a:solidFill>
                <a:latin typeface="Segoe UI" panose="020B0502040204020203" pitchFamily="34" charset="0"/>
                <a:cs typeface="Segoe UI" panose="020B0502040204020203" pitchFamily="34" charset="0"/>
              </a:rPr>
              <a:t>© 2026 Fox Rothschild</a:t>
            </a:r>
          </a:p>
        </p:txBody>
      </p:sp>
      <p:sp>
        <p:nvSpPr>
          <p:cNvPr id="5" name="Slide Number Placeholder 8">
            <a:extLst>
              <a:ext uri="{FF2B5EF4-FFF2-40B4-BE49-F238E27FC236}">
                <a16:creationId xmlns:a16="http://schemas.microsoft.com/office/drawing/2014/main" id="{CE6A66E9-8F0D-9F59-65D2-DF620788DC6C}"/>
              </a:ext>
            </a:extLst>
          </p:cNvPr>
          <p:cNvSpPr>
            <a:spLocks noGrp="1"/>
          </p:cNvSpPr>
          <p:nvPr>
            <p:ph type="sldNum" sz="quarter" idx="10"/>
          </p:nvPr>
        </p:nvSpPr>
        <p:spPr>
          <a:xfrm>
            <a:off x="7557977" y="6356351"/>
            <a:ext cx="2743200" cy="349250"/>
          </a:xfrm>
          <a:prstGeom prst="rect">
            <a:avLst/>
          </a:prstGeom>
        </p:spPr>
        <p:txBody>
          <a:bodyPr/>
          <a:lstStyle/>
          <a:p>
            <a:fld id="{846FC881-3E6C-4901-B466-24892ACA5BB0}" type="slidenum">
              <a:rPr lang="en-US" smtClean="0"/>
              <a:t>‹#›</a:t>
            </a:fld>
            <a:endParaRPr lang="en-US" dirty="0"/>
          </a:p>
        </p:txBody>
      </p:sp>
    </p:spTree>
    <p:extLst>
      <p:ext uri="{BB962C8B-B14F-4D97-AF65-F5344CB8AC3E}">
        <p14:creationId xmlns:p14="http://schemas.microsoft.com/office/powerpoint/2010/main" val="2690839744"/>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Default | No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61E09C60-6CD3-58E6-1B86-64824C8449A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296464" y="5937465"/>
            <a:ext cx="1708722" cy="711967"/>
          </a:xfrm>
          <a:prstGeom prst="rect">
            <a:avLst/>
          </a:prstGeom>
        </p:spPr>
      </p:pic>
      <p:sp>
        <p:nvSpPr>
          <p:cNvPr id="7" name="Slide Number Placeholder 6">
            <a:extLst>
              <a:ext uri="{FF2B5EF4-FFF2-40B4-BE49-F238E27FC236}">
                <a16:creationId xmlns:a16="http://schemas.microsoft.com/office/drawing/2014/main" id="{F7655E8C-1152-97E2-FE27-6175D972CFC7}"/>
              </a:ext>
            </a:extLst>
          </p:cNvPr>
          <p:cNvSpPr>
            <a:spLocks noGrp="1"/>
          </p:cNvSpPr>
          <p:nvPr>
            <p:ph type="sldNum" sz="quarter" idx="4"/>
          </p:nvPr>
        </p:nvSpPr>
        <p:spPr>
          <a:xfrm>
            <a:off x="7419975" y="6213475"/>
            <a:ext cx="2743200" cy="365125"/>
          </a:xfrm>
          <a:prstGeom prst="rect">
            <a:avLst/>
          </a:prstGeom>
        </p:spPr>
        <p:txBody>
          <a:bodyPr vert="horz" lIns="91440" tIns="45720" rIns="91440" bIns="45720" rtlCol="0" anchor="ctr"/>
          <a:lstStyle>
            <a:lvl1pPr algn="r">
              <a:defRPr sz="1200">
                <a:solidFill>
                  <a:schemeClr val="tx1">
                    <a:tint val="75000"/>
                  </a:schemeClr>
                </a:solidFill>
                <a:latin typeface="Segoe UI" panose="020B0502040204020203" pitchFamily="34" charset="0"/>
                <a:cs typeface="Segoe UI" panose="020B0502040204020203" pitchFamily="34" charset="0"/>
              </a:defRPr>
            </a:lvl1pPr>
          </a:lstStyle>
          <a:p>
            <a:fld id="{91E8AA58-CD2C-4F84-8F8D-E2A622DE575B}" type="slidenum">
              <a:rPr lang="en-US" smtClean="0"/>
              <a:pPr/>
              <a:t>‹#›</a:t>
            </a:fld>
            <a:endParaRPr lang="en-US" dirty="0"/>
          </a:p>
        </p:txBody>
      </p:sp>
      <p:sp>
        <p:nvSpPr>
          <p:cNvPr id="8" name="Content Placeholder 3">
            <a:extLst>
              <a:ext uri="{FF2B5EF4-FFF2-40B4-BE49-F238E27FC236}">
                <a16:creationId xmlns:a16="http://schemas.microsoft.com/office/drawing/2014/main" id="{05AA82F1-6F8A-288B-516A-84CF886667C3}"/>
              </a:ext>
            </a:extLst>
          </p:cNvPr>
          <p:cNvSpPr>
            <a:spLocks noGrp="1"/>
          </p:cNvSpPr>
          <p:nvPr>
            <p:ph sz="quarter" idx="10"/>
          </p:nvPr>
        </p:nvSpPr>
        <p:spPr>
          <a:xfrm>
            <a:off x="522514" y="1837110"/>
            <a:ext cx="11124053" cy="3972019"/>
          </a:xfrm>
          <a:prstGeom prst="rect">
            <a:avLst/>
          </a:prstGeom>
        </p:spPr>
        <p:txBody>
          <a:bodyPr/>
          <a:lstStyle>
            <a:lvl1pPr marL="231775" indent="-231775">
              <a:lnSpc>
                <a:spcPct val="100000"/>
              </a:lnSpc>
              <a:buClr>
                <a:srgbClr val="155D0C"/>
              </a:buClr>
              <a:buFont typeface="Arial" panose="020B0604020202020204" pitchFamily="34" charset="0"/>
              <a:buChar char="•"/>
              <a:defRPr>
                <a:solidFill>
                  <a:schemeClr val="tx1"/>
                </a:solidFill>
                <a:latin typeface="Segoe UI" panose="020B0502040204020203" pitchFamily="34" charset="0"/>
                <a:cs typeface="Segoe UI" panose="020B0502040204020203" pitchFamily="34" charset="0"/>
              </a:defRPr>
            </a:lvl1pPr>
            <a:lvl2pPr marL="685800" indent="-228600">
              <a:lnSpc>
                <a:spcPct val="100000"/>
              </a:lnSpc>
              <a:buClrTx/>
              <a:buFont typeface="Arial" panose="020B0604020202020204" pitchFamily="34" charset="0"/>
              <a:buChar char="•"/>
              <a:defRPr sz="2400">
                <a:solidFill>
                  <a:schemeClr val="tx1"/>
                </a:solidFill>
                <a:latin typeface="Segoe UI" panose="020B0502040204020203" pitchFamily="34" charset="0"/>
                <a:cs typeface="Segoe UI" panose="020B0502040204020203" pitchFamily="34" charset="0"/>
              </a:defRPr>
            </a:lvl2pPr>
            <a:lvl3pPr>
              <a:lnSpc>
                <a:spcPct val="100000"/>
              </a:lnSpc>
              <a:defRPr sz="2000">
                <a:solidFill>
                  <a:schemeClr val="tx1"/>
                </a:solidFill>
                <a:latin typeface="Segoe UI" panose="020B0502040204020203" pitchFamily="34" charset="0"/>
                <a:cs typeface="Segoe UI" panose="020B0502040204020203" pitchFamily="34" charset="0"/>
              </a:defRPr>
            </a:lvl3pPr>
            <a:lvl4pPr>
              <a:lnSpc>
                <a:spcPct val="100000"/>
              </a:lnSpc>
              <a:defRPr sz="2000">
                <a:solidFill>
                  <a:schemeClr val="tx1"/>
                </a:solidFill>
                <a:latin typeface="Segoe UI" panose="020B0502040204020203" pitchFamily="34" charset="0"/>
                <a:cs typeface="Segoe UI" panose="020B0502040204020203" pitchFamily="34" charset="0"/>
              </a:defRPr>
            </a:lvl4pPr>
            <a:lvl5pPr>
              <a:lnSpc>
                <a:spcPct val="100000"/>
              </a:lnSpc>
              <a:defRPr sz="2000">
                <a:solidFill>
                  <a:schemeClr val="tx1"/>
                </a:solidFill>
                <a:latin typeface="Segoe UI" panose="020B0502040204020203" pitchFamily="34" charset="0"/>
                <a:cs typeface="Segoe UI" panose="020B050204020402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10">
            <a:extLst>
              <a:ext uri="{FF2B5EF4-FFF2-40B4-BE49-F238E27FC236}">
                <a16:creationId xmlns:a16="http://schemas.microsoft.com/office/drawing/2014/main" id="{CF7C4A8B-8CC3-FB27-01C3-A8D21267D95E}"/>
              </a:ext>
            </a:extLst>
          </p:cNvPr>
          <p:cNvSpPr>
            <a:spLocks noGrp="1"/>
          </p:cNvSpPr>
          <p:nvPr>
            <p:ph type="title"/>
          </p:nvPr>
        </p:nvSpPr>
        <p:spPr>
          <a:xfrm>
            <a:off x="522515" y="511547"/>
            <a:ext cx="11124055" cy="1325563"/>
          </a:xfrm>
          <a:prstGeom prst="rect">
            <a:avLst/>
          </a:prstGeom>
        </p:spPr>
        <p:txBody>
          <a:bodyPr/>
          <a:lstStyle>
            <a:lvl1pPr>
              <a:lnSpc>
                <a:spcPct val="100000"/>
              </a:lnSpc>
              <a:defRPr sz="4000">
                <a:solidFill>
                  <a:srgbClr val="89B945"/>
                </a:solidFill>
                <a:latin typeface="Segoe UI" panose="020B0502040204020203" pitchFamily="34" charset="0"/>
                <a:cs typeface="Segoe UI" panose="020B0502040204020203" pitchFamily="34" charset="0"/>
              </a:defRPr>
            </a:lvl1pPr>
          </a:lstStyle>
          <a:p>
            <a:r>
              <a:rPr lang="en-US" dirty="0"/>
              <a:t>Click to edit Master title style</a:t>
            </a:r>
          </a:p>
        </p:txBody>
      </p:sp>
      <p:sp>
        <p:nvSpPr>
          <p:cNvPr id="3" name="TextBox 2">
            <a:extLst>
              <a:ext uri="{FF2B5EF4-FFF2-40B4-BE49-F238E27FC236}">
                <a16:creationId xmlns:a16="http://schemas.microsoft.com/office/drawing/2014/main" id="{76B0445A-91F0-3DA1-3535-AB07FFFBBC29}"/>
              </a:ext>
            </a:extLst>
          </p:cNvPr>
          <p:cNvSpPr txBox="1"/>
          <p:nvPr userDrawn="1"/>
        </p:nvSpPr>
        <p:spPr>
          <a:xfrm>
            <a:off x="340263" y="6272926"/>
            <a:ext cx="6096000" cy="246221"/>
          </a:xfrm>
          <a:prstGeom prst="rect">
            <a:avLst/>
          </a:prstGeom>
          <a:noFill/>
        </p:spPr>
        <p:txBody>
          <a:bodyPr wrap="square">
            <a:spAutoFit/>
          </a:bodyPr>
          <a:lstStyle/>
          <a:p>
            <a:pPr algn="l"/>
            <a:r>
              <a:rPr lang="en-US" sz="1000" dirty="0">
                <a:solidFill>
                  <a:schemeClr val="bg1">
                    <a:lumMod val="85000"/>
                  </a:schemeClr>
                </a:solidFill>
                <a:latin typeface="Segoe UI" panose="020B0502040204020203" pitchFamily="34" charset="0"/>
                <a:cs typeface="Segoe UI" panose="020B0502040204020203" pitchFamily="34" charset="0"/>
              </a:rPr>
              <a:t>© 2026 Fox Rothschild</a:t>
            </a:r>
          </a:p>
        </p:txBody>
      </p:sp>
    </p:spTree>
    <p:extLst>
      <p:ext uri="{BB962C8B-B14F-4D97-AF65-F5344CB8AC3E}">
        <p14:creationId xmlns:p14="http://schemas.microsoft.com/office/powerpoint/2010/main" val="429486212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efault | Imag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36F66964-90C6-9972-0966-4DF100C6B7B4}"/>
              </a:ext>
            </a:extLst>
          </p:cNvPr>
          <p:cNvSpPr>
            <a:spLocks noGrp="1"/>
          </p:cNvSpPr>
          <p:nvPr>
            <p:ph type="pic" sz="quarter" idx="11" hasCustomPrompt="1"/>
          </p:nvPr>
        </p:nvSpPr>
        <p:spPr>
          <a:xfrm>
            <a:off x="7591425" y="276225"/>
            <a:ext cx="4310063" cy="6313488"/>
          </a:xfrm>
          <a:prstGeom prst="rect">
            <a:avLst/>
          </a:prstGeom>
          <a:solidFill>
            <a:schemeClr val="bg1">
              <a:lumMod val="85000"/>
            </a:schemeClr>
          </a:solidFill>
        </p:spPr>
        <p:txBody>
          <a:bodyPr tIns="457200"/>
          <a:lstStyle>
            <a:lvl1pPr marL="0" indent="0" algn="ctr">
              <a:spcBef>
                <a:spcPts val="2400"/>
              </a:spcBef>
              <a:buNone/>
              <a:defRPr sz="1400">
                <a:latin typeface="Segoe UI" panose="020B0502040204020203" pitchFamily="34" charset="0"/>
                <a:cs typeface="Segoe UI" panose="020B0502040204020203" pitchFamily="34" charset="0"/>
              </a:defRPr>
            </a:lvl1pPr>
          </a:lstStyle>
          <a:p>
            <a:r>
              <a:rPr lang="en-US" dirty="0"/>
              <a:t>Click the picture icon below to add your image.</a:t>
            </a:r>
          </a:p>
        </p:txBody>
      </p:sp>
      <p:sp>
        <p:nvSpPr>
          <p:cNvPr id="3" name="Title 10">
            <a:extLst>
              <a:ext uri="{FF2B5EF4-FFF2-40B4-BE49-F238E27FC236}">
                <a16:creationId xmlns:a16="http://schemas.microsoft.com/office/drawing/2014/main" id="{6C96D078-3CCC-33DC-A907-8E4FBE6A4219}"/>
              </a:ext>
            </a:extLst>
          </p:cNvPr>
          <p:cNvSpPr>
            <a:spLocks noGrp="1"/>
          </p:cNvSpPr>
          <p:nvPr>
            <p:ph type="title"/>
          </p:nvPr>
        </p:nvSpPr>
        <p:spPr>
          <a:xfrm>
            <a:off x="522515" y="511547"/>
            <a:ext cx="6284685" cy="1325563"/>
          </a:xfrm>
          <a:prstGeom prst="rect">
            <a:avLst/>
          </a:prstGeom>
        </p:spPr>
        <p:txBody>
          <a:bodyPr/>
          <a:lstStyle>
            <a:lvl1pPr>
              <a:lnSpc>
                <a:spcPct val="100000"/>
              </a:lnSpc>
              <a:defRPr sz="4000">
                <a:solidFill>
                  <a:srgbClr val="89B945"/>
                </a:solidFill>
                <a:latin typeface="Segoe UI" panose="020B0502040204020203" pitchFamily="34" charset="0"/>
                <a:cs typeface="Segoe UI" panose="020B0502040204020203" pitchFamily="34" charset="0"/>
              </a:defRPr>
            </a:lvl1pPr>
          </a:lstStyle>
          <a:p>
            <a:r>
              <a:rPr lang="en-US" dirty="0"/>
              <a:t>Click to edit Master title style</a:t>
            </a:r>
          </a:p>
        </p:txBody>
      </p:sp>
      <p:sp>
        <p:nvSpPr>
          <p:cNvPr id="4" name="Slide Number Placeholder 2">
            <a:extLst>
              <a:ext uri="{FF2B5EF4-FFF2-40B4-BE49-F238E27FC236}">
                <a16:creationId xmlns:a16="http://schemas.microsoft.com/office/drawing/2014/main" id="{D8DCC806-977A-6471-6480-02CD2A606A37}"/>
              </a:ext>
            </a:extLst>
          </p:cNvPr>
          <p:cNvSpPr>
            <a:spLocks noGrp="1"/>
          </p:cNvSpPr>
          <p:nvPr>
            <p:ph type="sldNum" sz="quarter" idx="4"/>
          </p:nvPr>
        </p:nvSpPr>
        <p:spPr>
          <a:xfrm>
            <a:off x="1999235" y="6356350"/>
            <a:ext cx="392547" cy="365125"/>
          </a:xfrm>
          <a:prstGeom prst="rect">
            <a:avLst/>
          </a:prstGeom>
        </p:spPr>
        <p:txBody>
          <a:bodyPr vert="horz" lIns="91440" tIns="45720" rIns="91440" bIns="45720" rtlCol="0" anchor="ctr"/>
          <a:lstStyle>
            <a:lvl1pPr algn="r">
              <a:defRPr sz="1200">
                <a:solidFill>
                  <a:schemeClr val="bg2"/>
                </a:solidFill>
              </a:defRPr>
            </a:lvl1pPr>
          </a:lstStyle>
          <a:p>
            <a:fld id="{9ECB37C8-362D-4483-9724-DF111CEFCFB9}" type="slidenum">
              <a:rPr lang="en-US" smtClean="0"/>
              <a:pPr/>
              <a:t>‹#›</a:t>
            </a:fld>
            <a:endParaRPr lang="en-US" dirty="0"/>
          </a:p>
        </p:txBody>
      </p:sp>
      <p:pic>
        <p:nvPicPr>
          <p:cNvPr id="7" name="Graphic 6">
            <a:extLst>
              <a:ext uri="{FF2B5EF4-FFF2-40B4-BE49-F238E27FC236}">
                <a16:creationId xmlns:a16="http://schemas.microsoft.com/office/drawing/2014/main" id="{897EA5E1-D587-36C7-9464-68111FD62A6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90513" y="5937465"/>
            <a:ext cx="1708722" cy="711967"/>
          </a:xfrm>
          <a:prstGeom prst="rect">
            <a:avLst/>
          </a:prstGeom>
        </p:spPr>
      </p:pic>
      <p:sp>
        <p:nvSpPr>
          <p:cNvPr id="5" name="Content Placeholder 3">
            <a:extLst>
              <a:ext uri="{FF2B5EF4-FFF2-40B4-BE49-F238E27FC236}">
                <a16:creationId xmlns:a16="http://schemas.microsoft.com/office/drawing/2014/main" id="{B93B89AA-9A19-0881-7845-CAA989379E94}"/>
              </a:ext>
            </a:extLst>
          </p:cNvPr>
          <p:cNvSpPr>
            <a:spLocks noGrp="1"/>
          </p:cNvSpPr>
          <p:nvPr>
            <p:ph sz="quarter" idx="10"/>
          </p:nvPr>
        </p:nvSpPr>
        <p:spPr>
          <a:xfrm>
            <a:off x="522515" y="1837110"/>
            <a:ext cx="6284686" cy="3972019"/>
          </a:xfrm>
          <a:prstGeom prst="rect">
            <a:avLst/>
          </a:prstGeom>
        </p:spPr>
        <p:txBody>
          <a:bodyPr/>
          <a:lstStyle>
            <a:lvl1pPr marL="231775" indent="-231775">
              <a:lnSpc>
                <a:spcPct val="100000"/>
              </a:lnSpc>
              <a:buClr>
                <a:srgbClr val="155D0C"/>
              </a:buClr>
              <a:buFont typeface="Arial" panose="020B0604020202020204" pitchFamily="34" charset="0"/>
              <a:buChar char="•"/>
              <a:defRPr>
                <a:solidFill>
                  <a:schemeClr val="tx1"/>
                </a:solidFill>
                <a:latin typeface="Segoe UI" panose="020B0502040204020203" pitchFamily="34" charset="0"/>
                <a:cs typeface="Segoe UI" panose="020B0502040204020203" pitchFamily="34" charset="0"/>
              </a:defRPr>
            </a:lvl1pPr>
            <a:lvl2pPr marL="685800" indent="-228600">
              <a:lnSpc>
                <a:spcPct val="100000"/>
              </a:lnSpc>
              <a:buClrTx/>
              <a:buFont typeface="Arial" panose="020B0604020202020204" pitchFamily="34" charset="0"/>
              <a:buChar char="•"/>
              <a:defRPr sz="2400">
                <a:solidFill>
                  <a:schemeClr val="tx1"/>
                </a:solidFill>
                <a:latin typeface="Segoe UI" panose="020B0502040204020203" pitchFamily="34" charset="0"/>
                <a:cs typeface="Segoe UI" panose="020B0502040204020203" pitchFamily="34" charset="0"/>
              </a:defRPr>
            </a:lvl2pPr>
            <a:lvl3pPr>
              <a:lnSpc>
                <a:spcPct val="100000"/>
              </a:lnSpc>
              <a:defRPr sz="2000">
                <a:solidFill>
                  <a:schemeClr val="tx1"/>
                </a:solidFill>
                <a:latin typeface="Segoe UI" panose="020B0502040204020203" pitchFamily="34" charset="0"/>
                <a:cs typeface="Segoe UI" panose="020B0502040204020203" pitchFamily="34" charset="0"/>
              </a:defRPr>
            </a:lvl3pPr>
            <a:lvl4pPr>
              <a:lnSpc>
                <a:spcPct val="100000"/>
              </a:lnSpc>
              <a:defRPr sz="2000">
                <a:solidFill>
                  <a:schemeClr val="tx1"/>
                </a:solidFill>
                <a:latin typeface="Segoe UI" panose="020B0502040204020203" pitchFamily="34" charset="0"/>
                <a:cs typeface="Segoe UI" panose="020B0502040204020203" pitchFamily="34" charset="0"/>
              </a:defRPr>
            </a:lvl4pPr>
            <a:lvl5pPr>
              <a:lnSpc>
                <a:spcPct val="100000"/>
              </a:lnSpc>
              <a:defRPr sz="2000">
                <a:solidFill>
                  <a:schemeClr val="tx1"/>
                </a:solidFill>
                <a:latin typeface="Segoe UI" panose="020B0502040204020203" pitchFamily="34" charset="0"/>
                <a:cs typeface="Segoe UI" panose="020B050204020402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73070397"/>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efault | No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61E09C60-6CD3-58E6-1B86-64824C8449A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296464" y="5937465"/>
            <a:ext cx="1708722" cy="711967"/>
          </a:xfrm>
          <a:prstGeom prst="rect">
            <a:avLst/>
          </a:prstGeom>
        </p:spPr>
      </p:pic>
      <p:sp>
        <p:nvSpPr>
          <p:cNvPr id="7" name="Slide Number Placeholder 6">
            <a:extLst>
              <a:ext uri="{FF2B5EF4-FFF2-40B4-BE49-F238E27FC236}">
                <a16:creationId xmlns:a16="http://schemas.microsoft.com/office/drawing/2014/main" id="{F7655E8C-1152-97E2-FE27-6175D972CFC7}"/>
              </a:ext>
            </a:extLst>
          </p:cNvPr>
          <p:cNvSpPr>
            <a:spLocks noGrp="1"/>
          </p:cNvSpPr>
          <p:nvPr>
            <p:ph type="sldNum" sz="quarter" idx="4"/>
          </p:nvPr>
        </p:nvSpPr>
        <p:spPr>
          <a:xfrm>
            <a:off x="7419975" y="6213475"/>
            <a:ext cx="2743200" cy="365125"/>
          </a:xfrm>
          <a:prstGeom prst="rect">
            <a:avLst/>
          </a:prstGeom>
        </p:spPr>
        <p:txBody>
          <a:bodyPr vert="horz" lIns="91440" tIns="45720" rIns="91440" bIns="45720" rtlCol="0" anchor="ctr"/>
          <a:lstStyle>
            <a:lvl1pPr algn="r">
              <a:defRPr sz="1200">
                <a:solidFill>
                  <a:schemeClr val="tx1">
                    <a:tint val="75000"/>
                  </a:schemeClr>
                </a:solidFill>
                <a:latin typeface="Segoe UI" panose="020B0502040204020203" pitchFamily="34" charset="0"/>
                <a:cs typeface="Segoe UI" panose="020B0502040204020203" pitchFamily="34" charset="0"/>
              </a:defRPr>
            </a:lvl1pPr>
          </a:lstStyle>
          <a:p>
            <a:fld id="{91E8AA58-CD2C-4F84-8F8D-E2A622DE575B}" type="slidenum">
              <a:rPr lang="en-US" smtClean="0"/>
              <a:pPr/>
              <a:t>‹#›</a:t>
            </a:fld>
            <a:endParaRPr lang="en-US" dirty="0"/>
          </a:p>
        </p:txBody>
      </p:sp>
      <p:sp>
        <p:nvSpPr>
          <p:cNvPr id="8" name="Content Placeholder 3">
            <a:extLst>
              <a:ext uri="{FF2B5EF4-FFF2-40B4-BE49-F238E27FC236}">
                <a16:creationId xmlns:a16="http://schemas.microsoft.com/office/drawing/2014/main" id="{05AA82F1-6F8A-288B-516A-84CF886667C3}"/>
              </a:ext>
            </a:extLst>
          </p:cNvPr>
          <p:cNvSpPr>
            <a:spLocks noGrp="1"/>
          </p:cNvSpPr>
          <p:nvPr>
            <p:ph sz="quarter" idx="10"/>
          </p:nvPr>
        </p:nvSpPr>
        <p:spPr>
          <a:xfrm>
            <a:off x="522514" y="1837110"/>
            <a:ext cx="11124053" cy="3972019"/>
          </a:xfrm>
          <a:prstGeom prst="rect">
            <a:avLst/>
          </a:prstGeom>
        </p:spPr>
        <p:txBody>
          <a:bodyPr/>
          <a:lstStyle>
            <a:lvl1pPr marL="231775" indent="-231775">
              <a:lnSpc>
                <a:spcPct val="100000"/>
              </a:lnSpc>
              <a:buClr>
                <a:srgbClr val="155D0C"/>
              </a:buClr>
              <a:buFont typeface="Arial" panose="020B0604020202020204" pitchFamily="34" charset="0"/>
              <a:buChar char="•"/>
              <a:defRPr>
                <a:solidFill>
                  <a:schemeClr val="tx1"/>
                </a:solidFill>
                <a:latin typeface="Segoe UI" panose="020B0502040204020203" pitchFamily="34" charset="0"/>
                <a:cs typeface="Segoe UI" panose="020B0502040204020203" pitchFamily="34" charset="0"/>
              </a:defRPr>
            </a:lvl1pPr>
            <a:lvl2pPr marL="685800" indent="-228600">
              <a:lnSpc>
                <a:spcPct val="100000"/>
              </a:lnSpc>
              <a:buClrTx/>
              <a:buFont typeface="Arial" panose="020B0604020202020204" pitchFamily="34" charset="0"/>
              <a:buChar char="•"/>
              <a:defRPr sz="2400">
                <a:solidFill>
                  <a:schemeClr val="tx1"/>
                </a:solidFill>
                <a:latin typeface="Segoe UI" panose="020B0502040204020203" pitchFamily="34" charset="0"/>
                <a:cs typeface="Segoe UI" panose="020B0502040204020203" pitchFamily="34" charset="0"/>
              </a:defRPr>
            </a:lvl2pPr>
            <a:lvl3pPr>
              <a:lnSpc>
                <a:spcPct val="100000"/>
              </a:lnSpc>
              <a:defRPr sz="2000">
                <a:solidFill>
                  <a:schemeClr val="tx1"/>
                </a:solidFill>
                <a:latin typeface="Segoe UI" panose="020B0502040204020203" pitchFamily="34" charset="0"/>
                <a:cs typeface="Segoe UI" panose="020B0502040204020203" pitchFamily="34" charset="0"/>
              </a:defRPr>
            </a:lvl3pPr>
            <a:lvl4pPr>
              <a:lnSpc>
                <a:spcPct val="100000"/>
              </a:lnSpc>
              <a:defRPr sz="2000">
                <a:solidFill>
                  <a:schemeClr val="tx1"/>
                </a:solidFill>
                <a:latin typeface="Segoe UI" panose="020B0502040204020203" pitchFamily="34" charset="0"/>
                <a:cs typeface="Segoe UI" panose="020B0502040204020203" pitchFamily="34" charset="0"/>
              </a:defRPr>
            </a:lvl4pPr>
            <a:lvl5pPr>
              <a:lnSpc>
                <a:spcPct val="100000"/>
              </a:lnSpc>
              <a:defRPr sz="2000">
                <a:solidFill>
                  <a:schemeClr val="tx1"/>
                </a:solidFill>
                <a:latin typeface="Segoe UI" panose="020B0502040204020203" pitchFamily="34" charset="0"/>
                <a:cs typeface="Segoe UI" panose="020B050204020402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10">
            <a:extLst>
              <a:ext uri="{FF2B5EF4-FFF2-40B4-BE49-F238E27FC236}">
                <a16:creationId xmlns:a16="http://schemas.microsoft.com/office/drawing/2014/main" id="{CF7C4A8B-8CC3-FB27-01C3-A8D21267D95E}"/>
              </a:ext>
            </a:extLst>
          </p:cNvPr>
          <p:cNvSpPr>
            <a:spLocks noGrp="1"/>
          </p:cNvSpPr>
          <p:nvPr>
            <p:ph type="title"/>
          </p:nvPr>
        </p:nvSpPr>
        <p:spPr>
          <a:xfrm>
            <a:off x="522515" y="511547"/>
            <a:ext cx="11124055" cy="1325563"/>
          </a:xfrm>
          <a:prstGeom prst="rect">
            <a:avLst/>
          </a:prstGeom>
        </p:spPr>
        <p:txBody>
          <a:bodyPr/>
          <a:lstStyle>
            <a:lvl1pPr>
              <a:lnSpc>
                <a:spcPct val="100000"/>
              </a:lnSpc>
              <a:defRPr sz="4000">
                <a:solidFill>
                  <a:srgbClr val="89B945"/>
                </a:solidFill>
                <a:latin typeface="Segoe UI" panose="020B0502040204020203" pitchFamily="34" charset="0"/>
                <a:cs typeface="Segoe UI" panose="020B0502040204020203" pitchFamily="34" charset="0"/>
              </a:defRPr>
            </a:lvl1pPr>
          </a:lstStyle>
          <a:p>
            <a:r>
              <a:rPr lang="en-US" dirty="0"/>
              <a:t>Click to edit Master title style</a:t>
            </a:r>
          </a:p>
        </p:txBody>
      </p:sp>
    </p:spTree>
    <p:extLst>
      <p:ext uri="{BB962C8B-B14F-4D97-AF65-F5344CB8AC3E}">
        <p14:creationId xmlns:p14="http://schemas.microsoft.com/office/powerpoint/2010/main" val="2569090266"/>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efault | With Image Two">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1E02886-2040-042E-E863-5303CB36D91C}"/>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p:blipFill>
        <p:spPr>
          <a:xfrm>
            <a:off x="-1524" y="0"/>
            <a:ext cx="12195048" cy="6858000"/>
          </a:xfrm>
          <a:prstGeom prst="rect">
            <a:avLst/>
          </a:prstGeom>
        </p:spPr>
      </p:pic>
      <p:sp>
        <p:nvSpPr>
          <p:cNvPr id="12" name="Picture Placeholder 11">
            <a:extLst>
              <a:ext uri="{FF2B5EF4-FFF2-40B4-BE49-F238E27FC236}">
                <a16:creationId xmlns:a16="http://schemas.microsoft.com/office/drawing/2014/main" id="{739E0D4B-78A5-CB5A-6AB0-BC8D4971FEC9}"/>
              </a:ext>
            </a:extLst>
          </p:cNvPr>
          <p:cNvSpPr>
            <a:spLocks noGrp="1"/>
          </p:cNvSpPr>
          <p:nvPr>
            <p:ph type="pic" sz="quarter" idx="13" hasCustomPrompt="1"/>
          </p:nvPr>
        </p:nvSpPr>
        <p:spPr>
          <a:xfrm>
            <a:off x="7567168" y="-6352"/>
            <a:ext cx="4662241" cy="6867979"/>
          </a:xfrm>
          <a:custGeom>
            <a:avLst/>
            <a:gdLst>
              <a:gd name="connsiteX0" fmla="*/ 0 w 5286375"/>
              <a:gd name="connsiteY0" fmla="*/ 0 h 6858000"/>
              <a:gd name="connsiteX1" fmla="*/ 4519252 w 5286375"/>
              <a:gd name="connsiteY1" fmla="*/ 0 h 6858000"/>
              <a:gd name="connsiteX2" fmla="*/ 4559919 w 5286375"/>
              <a:gd name="connsiteY2" fmla="*/ 124266 h 6858000"/>
              <a:gd name="connsiteX3" fmla="*/ 4628445 w 5286375"/>
              <a:gd name="connsiteY3" fmla="*/ 587022 h 6858000"/>
              <a:gd name="connsiteX4" fmla="*/ 4628445 w 5286375"/>
              <a:gd name="connsiteY4" fmla="*/ 1241778 h 6858000"/>
              <a:gd name="connsiteX5" fmla="*/ 4504268 w 5286375"/>
              <a:gd name="connsiteY5" fmla="*/ 2043289 h 6858000"/>
              <a:gd name="connsiteX6" fmla="*/ 4301068 w 5286375"/>
              <a:gd name="connsiteY6" fmla="*/ 2856089 h 6858000"/>
              <a:gd name="connsiteX7" fmla="*/ 4109157 w 5286375"/>
              <a:gd name="connsiteY7" fmla="*/ 3567289 h 6858000"/>
              <a:gd name="connsiteX8" fmla="*/ 3951112 w 5286375"/>
              <a:gd name="connsiteY8" fmla="*/ 4470400 h 6858000"/>
              <a:gd name="connsiteX9" fmla="*/ 4030134 w 5286375"/>
              <a:gd name="connsiteY9" fmla="*/ 5046133 h 6858000"/>
              <a:gd name="connsiteX10" fmla="*/ 4425245 w 5286375"/>
              <a:gd name="connsiteY10" fmla="*/ 5915378 h 6858000"/>
              <a:gd name="connsiteX11" fmla="*/ 4809068 w 5286375"/>
              <a:gd name="connsiteY11" fmla="*/ 6502400 h 6858000"/>
              <a:gd name="connsiteX12" fmla="*/ 5263887 w 5286375"/>
              <a:gd name="connsiteY12" fmla="*/ 6792648 h 6858000"/>
              <a:gd name="connsiteX13" fmla="*/ 5286375 w 5286375"/>
              <a:gd name="connsiteY13" fmla="*/ 6806287 h 6858000"/>
              <a:gd name="connsiteX14" fmla="*/ 5286375 w 5286375"/>
              <a:gd name="connsiteY14" fmla="*/ 6858000 h 6858000"/>
              <a:gd name="connsiteX15" fmla="*/ 0 w 5286375"/>
              <a:gd name="connsiteY15" fmla="*/ 6858000 h 6858000"/>
              <a:gd name="connsiteX0" fmla="*/ 0 w 5286375"/>
              <a:gd name="connsiteY0" fmla="*/ 2381 h 6860381"/>
              <a:gd name="connsiteX1" fmla="*/ 4128727 w 5286375"/>
              <a:gd name="connsiteY1" fmla="*/ 0 h 6860381"/>
              <a:gd name="connsiteX2" fmla="*/ 4559919 w 5286375"/>
              <a:gd name="connsiteY2" fmla="*/ 126647 h 6860381"/>
              <a:gd name="connsiteX3" fmla="*/ 4628445 w 5286375"/>
              <a:gd name="connsiteY3" fmla="*/ 589403 h 6860381"/>
              <a:gd name="connsiteX4" fmla="*/ 4628445 w 5286375"/>
              <a:gd name="connsiteY4" fmla="*/ 1244159 h 6860381"/>
              <a:gd name="connsiteX5" fmla="*/ 4504268 w 5286375"/>
              <a:gd name="connsiteY5" fmla="*/ 2045670 h 6860381"/>
              <a:gd name="connsiteX6" fmla="*/ 4301068 w 5286375"/>
              <a:gd name="connsiteY6" fmla="*/ 2858470 h 6860381"/>
              <a:gd name="connsiteX7" fmla="*/ 4109157 w 5286375"/>
              <a:gd name="connsiteY7" fmla="*/ 3569670 h 6860381"/>
              <a:gd name="connsiteX8" fmla="*/ 3951112 w 5286375"/>
              <a:gd name="connsiteY8" fmla="*/ 4472781 h 6860381"/>
              <a:gd name="connsiteX9" fmla="*/ 4030134 w 5286375"/>
              <a:gd name="connsiteY9" fmla="*/ 5048514 h 6860381"/>
              <a:gd name="connsiteX10" fmla="*/ 4425245 w 5286375"/>
              <a:gd name="connsiteY10" fmla="*/ 5917759 h 6860381"/>
              <a:gd name="connsiteX11" fmla="*/ 4809068 w 5286375"/>
              <a:gd name="connsiteY11" fmla="*/ 6504781 h 6860381"/>
              <a:gd name="connsiteX12" fmla="*/ 5263887 w 5286375"/>
              <a:gd name="connsiteY12" fmla="*/ 6795029 h 6860381"/>
              <a:gd name="connsiteX13" fmla="*/ 5286375 w 5286375"/>
              <a:gd name="connsiteY13" fmla="*/ 6808668 h 6860381"/>
              <a:gd name="connsiteX14" fmla="*/ 5286375 w 5286375"/>
              <a:gd name="connsiteY14" fmla="*/ 6860381 h 6860381"/>
              <a:gd name="connsiteX15" fmla="*/ 0 w 5286375"/>
              <a:gd name="connsiteY15" fmla="*/ 6860381 h 6860381"/>
              <a:gd name="connsiteX16" fmla="*/ 0 w 5286375"/>
              <a:gd name="connsiteY16" fmla="*/ 2381 h 6860381"/>
              <a:gd name="connsiteX0" fmla="*/ 0 w 5286375"/>
              <a:gd name="connsiteY0" fmla="*/ 2381 h 6860381"/>
              <a:gd name="connsiteX1" fmla="*/ 4128727 w 5286375"/>
              <a:gd name="connsiteY1" fmla="*/ 0 h 6860381"/>
              <a:gd name="connsiteX2" fmla="*/ 4174156 w 5286375"/>
              <a:gd name="connsiteY2" fmla="*/ 340959 h 6860381"/>
              <a:gd name="connsiteX3" fmla="*/ 4628445 w 5286375"/>
              <a:gd name="connsiteY3" fmla="*/ 589403 h 6860381"/>
              <a:gd name="connsiteX4" fmla="*/ 4628445 w 5286375"/>
              <a:gd name="connsiteY4" fmla="*/ 1244159 h 6860381"/>
              <a:gd name="connsiteX5" fmla="*/ 4504268 w 5286375"/>
              <a:gd name="connsiteY5" fmla="*/ 2045670 h 6860381"/>
              <a:gd name="connsiteX6" fmla="*/ 4301068 w 5286375"/>
              <a:gd name="connsiteY6" fmla="*/ 2858470 h 6860381"/>
              <a:gd name="connsiteX7" fmla="*/ 4109157 w 5286375"/>
              <a:gd name="connsiteY7" fmla="*/ 3569670 h 6860381"/>
              <a:gd name="connsiteX8" fmla="*/ 3951112 w 5286375"/>
              <a:gd name="connsiteY8" fmla="*/ 4472781 h 6860381"/>
              <a:gd name="connsiteX9" fmla="*/ 4030134 w 5286375"/>
              <a:gd name="connsiteY9" fmla="*/ 5048514 h 6860381"/>
              <a:gd name="connsiteX10" fmla="*/ 4425245 w 5286375"/>
              <a:gd name="connsiteY10" fmla="*/ 5917759 h 6860381"/>
              <a:gd name="connsiteX11" fmla="*/ 4809068 w 5286375"/>
              <a:gd name="connsiteY11" fmla="*/ 6504781 h 6860381"/>
              <a:gd name="connsiteX12" fmla="*/ 5263887 w 5286375"/>
              <a:gd name="connsiteY12" fmla="*/ 6795029 h 6860381"/>
              <a:gd name="connsiteX13" fmla="*/ 5286375 w 5286375"/>
              <a:gd name="connsiteY13" fmla="*/ 6808668 h 6860381"/>
              <a:gd name="connsiteX14" fmla="*/ 5286375 w 5286375"/>
              <a:gd name="connsiteY14" fmla="*/ 6860381 h 6860381"/>
              <a:gd name="connsiteX15" fmla="*/ 0 w 5286375"/>
              <a:gd name="connsiteY15" fmla="*/ 6860381 h 6860381"/>
              <a:gd name="connsiteX16" fmla="*/ 0 w 5286375"/>
              <a:gd name="connsiteY16" fmla="*/ 2381 h 6860381"/>
              <a:gd name="connsiteX0" fmla="*/ 0 w 5286375"/>
              <a:gd name="connsiteY0" fmla="*/ 2381 h 6860381"/>
              <a:gd name="connsiteX1" fmla="*/ 4128727 w 5286375"/>
              <a:gd name="connsiteY1" fmla="*/ 0 h 6860381"/>
              <a:gd name="connsiteX2" fmla="*/ 4174156 w 5286375"/>
              <a:gd name="connsiteY2" fmla="*/ 340959 h 6860381"/>
              <a:gd name="connsiteX3" fmla="*/ 4628445 w 5286375"/>
              <a:gd name="connsiteY3" fmla="*/ 589403 h 6860381"/>
              <a:gd name="connsiteX4" fmla="*/ 4628445 w 5286375"/>
              <a:gd name="connsiteY4" fmla="*/ 1244159 h 6860381"/>
              <a:gd name="connsiteX5" fmla="*/ 4504268 w 5286375"/>
              <a:gd name="connsiteY5" fmla="*/ 2045670 h 6860381"/>
              <a:gd name="connsiteX6" fmla="*/ 4301068 w 5286375"/>
              <a:gd name="connsiteY6" fmla="*/ 2858470 h 6860381"/>
              <a:gd name="connsiteX7" fmla="*/ 4109157 w 5286375"/>
              <a:gd name="connsiteY7" fmla="*/ 3569670 h 6860381"/>
              <a:gd name="connsiteX8" fmla="*/ 3951112 w 5286375"/>
              <a:gd name="connsiteY8" fmla="*/ 4472781 h 6860381"/>
              <a:gd name="connsiteX9" fmla="*/ 4030134 w 5286375"/>
              <a:gd name="connsiteY9" fmla="*/ 5048514 h 6860381"/>
              <a:gd name="connsiteX10" fmla="*/ 4425245 w 5286375"/>
              <a:gd name="connsiteY10" fmla="*/ 5917759 h 6860381"/>
              <a:gd name="connsiteX11" fmla="*/ 4809068 w 5286375"/>
              <a:gd name="connsiteY11" fmla="*/ 6504781 h 6860381"/>
              <a:gd name="connsiteX12" fmla="*/ 5263887 w 5286375"/>
              <a:gd name="connsiteY12" fmla="*/ 6795029 h 6860381"/>
              <a:gd name="connsiteX13" fmla="*/ 5286375 w 5286375"/>
              <a:gd name="connsiteY13" fmla="*/ 6808668 h 6860381"/>
              <a:gd name="connsiteX14" fmla="*/ 5286375 w 5286375"/>
              <a:gd name="connsiteY14" fmla="*/ 6860381 h 6860381"/>
              <a:gd name="connsiteX15" fmla="*/ 0 w 5286375"/>
              <a:gd name="connsiteY15" fmla="*/ 6860381 h 6860381"/>
              <a:gd name="connsiteX16" fmla="*/ 0 w 5286375"/>
              <a:gd name="connsiteY16" fmla="*/ 2381 h 6860381"/>
              <a:gd name="connsiteX0" fmla="*/ 0 w 5286375"/>
              <a:gd name="connsiteY0" fmla="*/ 2381 h 6860381"/>
              <a:gd name="connsiteX1" fmla="*/ 4138252 w 5286375"/>
              <a:gd name="connsiteY1" fmla="*/ 0 h 6860381"/>
              <a:gd name="connsiteX2" fmla="*/ 4174156 w 5286375"/>
              <a:gd name="connsiteY2" fmla="*/ 340959 h 6860381"/>
              <a:gd name="connsiteX3" fmla="*/ 4628445 w 5286375"/>
              <a:gd name="connsiteY3" fmla="*/ 589403 h 6860381"/>
              <a:gd name="connsiteX4" fmla="*/ 4628445 w 5286375"/>
              <a:gd name="connsiteY4" fmla="*/ 1244159 h 6860381"/>
              <a:gd name="connsiteX5" fmla="*/ 4504268 w 5286375"/>
              <a:gd name="connsiteY5" fmla="*/ 2045670 h 6860381"/>
              <a:gd name="connsiteX6" fmla="*/ 4301068 w 5286375"/>
              <a:gd name="connsiteY6" fmla="*/ 2858470 h 6860381"/>
              <a:gd name="connsiteX7" fmla="*/ 4109157 w 5286375"/>
              <a:gd name="connsiteY7" fmla="*/ 3569670 h 6860381"/>
              <a:gd name="connsiteX8" fmla="*/ 3951112 w 5286375"/>
              <a:gd name="connsiteY8" fmla="*/ 4472781 h 6860381"/>
              <a:gd name="connsiteX9" fmla="*/ 4030134 w 5286375"/>
              <a:gd name="connsiteY9" fmla="*/ 5048514 h 6860381"/>
              <a:gd name="connsiteX10" fmla="*/ 4425245 w 5286375"/>
              <a:gd name="connsiteY10" fmla="*/ 5917759 h 6860381"/>
              <a:gd name="connsiteX11" fmla="*/ 4809068 w 5286375"/>
              <a:gd name="connsiteY11" fmla="*/ 6504781 h 6860381"/>
              <a:gd name="connsiteX12" fmla="*/ 5263887 w 5286375"/>
              <a:gd name="connsiteY12" fmla="*/ 6795029 h 6860381"/>
              <a:gd name="connsiteX13" fmla="*/ 5286375 w 5286375"/>
              <a:gd name="connsiteY13" fmla="*/ 6808668 h 6860381"/>
              <a:gd name="connsiteX14" fmla="*/ 5286375 w 5286375"/>
              <a:gd name="connsiteY14" fmla="*/ 6860381 h 6860381"/>
              <a:gd name="connsiteX15" fmla="*/ 0 w 5286375"/>
              <a:gd name="connsiteY15" fmla="*/ 6860381 h 6860381"/>
              <a:gd name="connsiteX16" fmla="*/ 0 w 5286375"/>
              <a:gd name="connsiteY16" fmla="*/ 2381 h 6860381"/>
              <a:gd name="connsiteX0" fmla="*/ 0 w 5286375"/>
              <a:gd name="connsiteY0" fmla="*/ 2381 h 6860381"/>
              <a:gd name="connsiteX1" fmla="*/ 4138252 w 5286375"/>
              <a:gd name="connsiteY1" fmla="*/ 0 h 6860381"/>
              <a:gd name="connsiteX2" fmla="*/ 4174156 w 5286375"/>
              <a:gd name="connsiteY2" fmla="*/ 340959 h 6860381"/>
              <a:gd name="connsiteX3" fmla="*/ 4628445 w 5286375"/>
              <a:gd name="connsiteY3" fmla="*/ 589403 h 6860381"/>
              <a:gd name="connsiteX4" fmla="*/ 4628445 w 5286375"/>
              <a:gd name="connsiteY4" fmla="*/ 1244159 h 6860381"/>
              <a:gd name="connsiteX5" fmla="*/ 4504268 w 5286375"/>
              <a:gd name="connsiteY5" fmla="*/ 2045670 h 6860381"/>
              <a:gd name="connsiteX6" fmla="*/ 4301068 w 5286375"/>
              <a:gd name="connsiteY6" fmla="*/ 2858470 h 6860381"/>
              <a:gd name="connsiteX7" fmla="*/ 4109157 w 5286375"/>
              <a:gd name="connsiteY7" fmla="*/ 3569670 h 6860381"/>
              <a:gd name="connsiteX8" fmla="*/ 3951112 w 5286375"/>
              <a:gd name="connsiteY8" fmla="*/ 4472781 h 6860381"/>
              <a:gd name="connsiteX9" fmla="*/ 4030134 w 5286375"/>
              <a:gd name="connsiteY9" fmla="*/ 5048514 h 6860381"/>
              <a:gd name="connsiteX10" fmla="*/ 4425245 w 5286375"/>
              <a:gd name="connsiteY10" fmla="*/ 5917759 h 6860381"/>
              <a:gd name="connsiteX11" fmla="*/ 4809068 w 5286375"/>
              <a:gd name="connsiteY11" fmla="*/ 6504781 h 6860381"/>
              <a:gd name="connsiteX12" fmla="*/ 5263887 w 5286375"/>
              <a:gd name="connsiteY12" fmla="*/ 6795029 h 6860381"/>
              <a:gd name="connsiteX13" fmla="*/ 5286375 w 5286375"/>
              <a:gd name="connsiteY13" fmla="*/ 6808668 h 6860381"/>
              <a:gd name="connsiteX14" fmla="*/ 5286375 w 5286375"/>
              <a:gd name="connsiteY14" fmla="*/ 6860381 h 6860381"/>
              <a:gd name="connsiteX15" fmla="*/ 0 w 5286375"/>
              <a:gd name="connsiteY15" fmla="*/ 6860381 h 6860381"/>
              <a:gd name="connsiteX16" fmla="*/ 0 w 5286375"/>
              <a:gd name="connsiteY16" fmla="*/ 2381 h 6860381"/>
              <a:gd name="connsiteX0" fmla="*/ 0 w 5286375"/>
              <a:gd name="connsiteY0" fmla="*/ 2381 h 6860381"/>
              <a:gd name="connsiteX1" fmla="*/ 4138252 w 5286375"/>
              <a:gd name="connsiteY1" fmla="*/ 0 h 6860381"/>
              <a:gd name="connsiteX2" fmla="*/ 4167012 w 5286375"/>
              <a:gd name="connsiteY2" fmla="*/ 345721 h 6860381"/>
              <a:gd name="connsiteX3" fmla="*/ 4628445 w 5286375"/>
              <a:gd name="connsiteY3" fmla="*/ 589403 h 6860381"/>
              <a:gd name="connsiteX4" fmla="*/ 4628445 w 5286375"/>
              <a:gd name="connsiteY4" fmla="*/ 1244159 h 6860381"/>
              <a:gd name="connsiteX5" fmla="*/ 4504268 w 5286375"/>
              <a:gd name="connsiteY5" fmla="*/ 2045670 h 6860381"/>
              <a:gd name="connsiteX6" fmla="*/ 4301068 w 5286375"/>
              <a:gd name="connsiteY6" fmla="*/ 2858470 h 6860381"/>
              <a:gd name="connsiteX7" fmla="*/ 4109157 w 5286375"/>
              <a:gd name="connsiteY7" fmla="*/ 3569670 h 6860381"/>
              <a:gd name="connsiteX8" fmla="*/ 3951112 w 5286375"/>
              <a:gd name="connsiteY8" fmla="*/ 4472781 h 6860381"/>
              <a:gd name="connsiteX9" fmla="*/ 4030134 w 5286375"/>
              <a:gd name="connsiteY9" fmla="*/ 5048514 h 6860381"/>
              <a:gd name="connsiteX10" fmla="*/ 4425245 w 5286375"/>
              <a:gd name="connsiteY10" fmla="*/ 5917759 h 6860381"/>
              <a:gd name="connsiteX11" fmla="*/ 4809068 w 5286375"/>
              <a:gd name="connsiteY11" fmla="*/ 6504781 h 6860381"/>
              <a:gd name="connsiteX12" fmla="*/ 5263887 w 5286375"/>
              <a:gd name="connsiteY12" fmla="*/ 6795029 h 6860381"/>
              <a:gd name="connsiteX13" fmla="*/ 5286375 w 5286375"/>
              <a:gd name="connsiteY13" fmla="*/ 6808668 h 6860381"/>
              <a:gd name="connsiteX14" fmla="*/ 5286375 w 5286375"/>
              <a:gd name="connsiteY14" fmla="*/ 6860381 h 6860381"/>
              <a:gd name="connsiteX15" fmla="*/ 0 w 5286375"/>
              <a:gd name="connsiteY15" fmla="*/ 6860381 h 6860381"/>
              <a:gd name="connsiteX16" fmla="*/ 0 w 5286375"/>
              <a:gd name="connsiteY16" fmla="*/ 2381 h 6860381"/>
              <a:gd name="connsiteX0" fmla="*/ 0 w 5286375"/>
              <a:gd name="connsiteY0" fmla="*/ 2381 h 6860381"/>
              <a:gd name="connsiteX1" fmla="*/ 4138252 w 5286375"/>
              <a:gd name="connsiteY1" fmla="*/ 0 h 6860381"/>
              <a:gd name="connsiteX2" fmla="*/ 4167012 w 5286375"/>
              <a:gd name="connsiteY2" fmla="*/ 345721 h 6860381"/>
              <a:gd name="connsiteX3" fmla="*/ 4133145 w 5286375"/>
              <a:gd name="connsiteY3" fmla="*/ 1037078 h 6860381"/>
              <a:gd name="connsiteX4" fmla="*/ 4628445 w 5286375"/>
              <a:gd name="connsiteY4" fmla="*/ 1244159 h 6860381"/>
              <a:gd name="connsiteX5" fmla="*/ 4504268 w 5286375"/>
              <a:gd name="connsiteY5" fmla="*/ 2045670 h 6860381"/>
              <a:gd name="connsiteX6" fmla="*/ 4301068 w 5286375"/>
              <a:gd name="connsiteY6" fmla="*/ 2858470 h 6860381"/>
              <a:gd name="connsiteX7" fmla="*/ 4109157 w 5286375"/>
              <a:gd name="connsiteY7" fmla="*/ 3569670 h 6860381"/>
              <a:gd name="connsiteX8" fmla="*/ 3951112 w 5286375"/>
              <a:gd name="connsiteY8" fmla="*/ 4472781 h 6860381"/>
              <a:gd name="connsiteX9" fmla="*/ 4030134 w 5286375"/>
              <a:gd name="connsiteY9" fmla="*/ 5048514 h 6860381"/>
              <a:gd name="connsiteX10" fmla="*/ 4425245 w 5286375"/>
              <a:gd name="connsiteY10" fmla="*/ 5917759 h 6860381"/>
              <a:gd name="connsiteX11" fmla="*/ 4809068 w 5286375"/>
              <a:gd name="connsiteY11" fmla="*/ 6504781 h 6860381"/>
              <a:gd name="connsiteX12" fmla="*/ 5263887 w 5286375"/>
              <a:gd name="connsiteY12" fmla="*/ 6795029 h 6860381"/>
              <a:gd name="connsiteX13" fmla="*/ 5286375 w 5286375"/>
              <a:gd name="connsiteY13" fmla="*/ 6808668 h 6860381"/>
              <a:gd name="connsiteX14" fmla="*/ 5286375 w 5286375"/>
              <a:gd name="connsiteY14" fmla="*/ 6860381 h 6860381"/>
              <a:gd name="connsiteX15" fmla="*/ 0 w 5286375"/>
              <a:gd name="connsiteY15" fmla="*/ 6860381 h 6860381"/>
              <a:gd name="connsiteX16" fmla="*/ 0 w 5286375"/>
              <a:gd name="connsiteY16" fmla="*/ 2381 h 6860381"/>
              <a:gd name="connsiteX0" fmla="*/ 0 w 5286375"/>
              <a:gd name="connsiteY0" fmla="*/ 2381 h 6860381"/>
              <a:gd name="connsiteX1" fmla="*/ 4138252 w 5286375"/>
              <a:gd name="connsiteY1" fmla="*/ 0 h 6860381"/>
              <a:gd name="connsiteX2" fmla="*/ 4167012 w 5286375"/>
              <a:gd name="connsiteY2" fmla="*/ 345721 h 6860381"/>
              <a:gd name="connsiteX3" fmla="*/ 4133145 w 5286375"/>
              <a:gd name="connsiteY3" fmla="*/ 1037078 h 6860381"/>
              <a:gd name="connsiteX4" fmla="*/ 4628445 w 5286375"/>
              <a:gd name="connsiteY4" fmla="*/ 1244159 h 6860381"/>
              <a:gd name="connsiteX5" fmla="*/ 4504268 w 5286375"/>
              <a:gd name="connsiteY5" fmla="*/ 2045670 h 6860381"/>
              <a:gd name="connsiteX6" fmla="*/ 4301068 w 5286375"/>
              <a:gd name="connsiteY6" fmla="*/ 2858470 h 6860381"/>
              <a:gd name="connsiteX7" fmla="*/ 4109157 w 5286375"/>
              <a:gd name="connsiteY7" fmla="*/ 3569670 h 6860381"/>
              <a:gd name="connsiteX8" fmla="*/ 3951112 w 5286375"/>
              <a:gd name="connsiteY8" fmla="*/ 4472781 h 6860381"/>
              <a:gd name="connsiteX9" fmla="*/ 4030134 w 5286375"/>
              <a:gd name="connsiteY9" fmla="*/ 5048514 h 6860381"/>
              <a:gd name="connsiteX10" fmla="*/ 4425245 w 5286375"/>
              <a:gd name="connsiteY10" fmla="*/ 5917759 h 6860381"/>
              <a:gd name="connsiteX11" fmla="*/ 4809068 w 5286375"/>
              <a:gd name="connsiteY11" fmla="*/ 6504781 h 6860381"/>
              <a:gd name="connsiteX12" fmla="*/ 5263887 w 5286375"/>
              <a:gd name="connsiteY12" fmla="*/ 6795029 h 6860381"/>
              <a:gd name="connsiteX13" fmla="*/ 5286375 w 5286375"/>
              <a:gd name="connsiteY13" fmla="*/ 6808668 h 6860381"/>
              <a:gd name="connsiteX14" fmla="*/ 5286375 w 5286375"/>
              <a:gd name="connsiteY14" fmla="*/ 6860381 h 6860381"/>
              <a:gd name="connsiteX15" fmla="*/ 0 w 5286375"/>
              <a:gd name="connsiteY15" fmla="*/ 6860381 h 6860381"/>
              <a:gd name="connsiteX16" fmla="*/ 0 w 5286375"/>
              <a:gd name="connsiteY16" fmla="*/ 2381 h 6860381"/>
              <a:gd name="connsiteX0" fmla="*/ 0 w 5286375"/>
              <a:gd name="connsiteY0" fmla="*/ 2381 h 6860381"/>
              <a:gd name="connsiteX1" fmla="*/ 4138252 w 5286375"/>
              <a:gd name="connsiteY1" fmla="*/ 0 h 6860381"/>
              <a:gd name="connsiteX2" fmla="*/ 4167012 w 5286375"/>
              <a:gd name="connsiteY2" fmla="*/ 345721 h 6860381"/>
              <a:gd name="connsiteX3" fmla="*/ 4133145 w 5286375"/>
              <a:gd name="connsiteY3" fmla="*/ 1037078 h 6860381"/>
              <a:gd name="connsiteX4" fmla="*/ 4628445 w 5286375"/>
              <a:gd name="connsiteY4" fmla="*/ 1244159 h 6860381"/>
              <a:gd name="connsiteX5" fmla="*/ 4504268 w 5286375"/>
              <a:gd name="connsiteY5" fmla="*/ 2045670 h 6860381"/>
              <a:gd name="connsiteX6" fmla="*/ 4301068 w 5286375"/>
              <a:gd name="connsiteY6" fmla="*/ 2858470 h 6860381"/>
              <a:gd name="connsiteX7" fmla="*/ 4109157 w 5286375"/>
              <a:gd name="connsiteY7" fmla="*/ 3569670 h 6860381"/>
              <a:gd name="connsiteX8" fmla="*/ 3951112 w 5286375"/>
              <a:gd name="connsiteY8" fmla="*/ 4472781 h 6860381"/>
              <a:gd name="connsiteX9" fmla="*/ 4030134 w 5286375"/>
              <a:gd name="connsiteY9" fmla="*/ 5048514 h 6860381"/>
              <a:gd name="connsiteX10" fmla="*/ 4425245 w 5286375"/>
              <a:gd name="connsiteY10" fmla="*/ 5917759 h 6860381"/>
              <a:gd name="connsiteX11" fmla="*/ 4809068 w 5286375"/>
              <a:gd name="connsiteY11" fmla="*/ 6504781 h 6860381"/>
              <a:gd name="connsiteX12" fmla="*/ 5263887 w 5286375"/>
              <a:gd name="connsiteY12" fmla="*/ 6795029 h 6860381"/>
              <a:gd name="connsiteX13" fmla="*/ 5286375 w 5286375"/>
              <a:gd name="connsiteY13" fmla="*/ 6808668 h 6860381"/>
              <a:gd name="connsiteX14" fmla="*/ 5286375 w 5286375"/>
              <a:gd name="connsiteY14" fmla="*/ 6860381 h 6860381"/>
              <a:gd name="connsiteX15" fmla="*/ 0 w 5286375"/>
              <a:gd name="connsiteY15" fmla="*/ 6860381 h 6860381"/>
              <a:gd name="connsiteX16" fmla="*/ 0 w 5286375"/>
              <a:gd name="connsiteY16" fmla="*/ 2381 h 6860381"/>
              <a:gd name="connsiteX0" fmla="*/ 0 w 5286375"/>
              <a:gd name="connsiteY0" fmla="*/ 2381 h 6860381"/>
              <a:gd name="connsiteX1" fmla="*/ 4138252 w 5286375"/>
              <a:gd name="connsiteY1" fmla="*/ 0 h 6860381"/>
              <a:gd name="connsiteX2" fmla="*/ 4167012 w 5286375"/>
              <a:gd name="connsiteY2" fmla="*/ 345721 h 6860381"/>
              <a:gd name="connsiteX3" fmla="*/ 4133145 w 5286375"/>
              <a:gd name="connsiteY3" fmla="*/ 1037078 h 6860381"/>
              <a:gd name="connsiteX4" fmla="*/ 4628445 w 5286375"/>
              <a:gd name="connsiteY4" fmla="*/ 1244159 h 6860381"/>
              <a:gd name="connsiteX5" fmla="*/ 4504268 w 5286375"/>
              <a:gd name="connsiteY5" fmla="*/ 2045670 h 6860381"/>
              <a:gd name="connsiteX6" fmla="*/ 4301068 w 5286375"/>
              <a:gd name="connsiteY6" fmla="*/ 2858470 h 6860381"/>
              <a:gd name="connsiteX7" fmla="*/ 4109157 w 5286375"/>
              <a:gd name="connsiteY7" fmla="*/ 3569670 h 6860381"/>
              <a:gd name="connsiteX8" fmla="*/ 3951112 w 5286375"/>
              <a:gd name="connsiteY8" fmla="*/ 4472781 h 6860381"/>
              <a:gd name="connsiteX9" fmla="*/ 4030134 w 5286375"/>
              <a:gd name="connsiteY9" fmla="*/ 5048514 h 6860381"/>
              <a:gd name="connsiteX10" fmla="*/ 4425245 w 5286375"/>
              <a:gd name="connsiteY10" fmla="*/ 5917759 h 6860381"/>
              <a:gd name="connsiteX11" fmla="*/ 4809068 w 5286375"/>
              <a:gd name="connsiteY11" fmla="*/ 6504781 h 6860381"/>
              <a:gd name="connsiteX12" fmla="*/ 5263887 w 5286375"/>
              <a:gd name="connsiteY12" fmla="*/ 6795029 h 6860381"/>
              <a:gd name="connsiteX13" fmla="*/ 5286375 w 5286375"/>
              <a:gd name="connsiteY13" fmla="*/ 6808668 h 6860381"/>
              <a:gd name="connsiteX14" fmla="*/ 5286375 w 5286375"/>
              <a:gd name="connsiteY14" fmla="*/ 6860381 h 6860381"/>
              <a:gd name="connsiteX15" fmla="*/ 0 w 5286375"/>
              <a:gd name="connsiteY15" fmla="*/ 6860381 h 6860381"/>
              <a:gd name="connsiteX16" fmla="*/ 0 w 5286375"/>
              <a:gd name="connsiteY16" fmla="*/ 2381 h 6860381"/>
              <a:gd name="connsiteX0" fmla="*/ 0 w 5286375"/>
              <a:gd name="connsiteY0" fmla="*/ 2381 h 6860381"/>
              <a:gd name="connsiteX1" fmla="*/ 4138252 w 5286375"/>
              <a:gd name="connsiteY1" fmla="*/ 0 h 6860381"/>
              <a:gd name="connsiteX2" fmla="*/ 4167012 w 5286375"/>
              <a:gd name="connsiteY2" fmla="*/ 345721 h 6860381"/>
              <a:gd name="connsiteX3" fmla="*/ 4133145 w 5286375"/>
              <a:gd name="connsiteY3" fmla="*/ 1037078 h 6860381"/>
              <a:gd name="connsiteX4" fmla="*/ 4049801 w 5286375"/>
              <a:gd name="connsiteY4" fmla="*/ 1582297 h 6860381"/>
              <a:gd name="connsiteX5" fmla="*/ 4504268 w 5286375"/>
              <a:gd name="connsiteY5" fmla="*/ 2045670 h 6860381"/>
              <a:gd name="connsiteX6" fmla="*/ 4301068 w 5286375"/>
              <a:gd name="connsiteY6" fmla="*/ 2858470 h 6860381"/>
              <a:gd name="connsiteX7" fmla="*/ 4109157 w 5286375"/>
              <a:gd name="connsiteY7" fmla="*/ 3569670 h 6860381"/>
              <a:gd name="connsiteX8" fmla="*/ 3951112 w 5286375"/>
              <a:gd name="connsiteY8" fmla="*/ 4472781 h 6860381"/>
              <a:gd name="connsiteX9" fmla="*/ 4030134 w 5286375"/>
              <a:gd name="connsiteY9" fmla="*/ 5048514 h 6860381"/>
              <a:gd name="connsiteX10" fmla="*/ 4425245 w 5286375"/>
              <a:gd name="connsiteY10" fmla="*/ 5917759 h 6860381"/>
              <a:gd name="connsiteX11" fmla="*/ 4809068 w 5286375"/>
              <a:gd name="connsiteY11" fmla="*/ 6504781 h 6860381"/>
              <a:gd name="connsiteX12" fmla="*/ 5263887 w 5286375"/>
              <a:gd name="connsiteY12" fmla="*/ 6795029 h 6860381"/>
              <a:gd name="connsiteX13" fmla="*/ 5286375 w 5286375"/>
              <a:gd name="connsiteY13" fmla="*/ 6808668 h 6860381"/>
              <a:gd name="connsiteX14" fmla="*/ 5286375 w 5286375"/>
              <a:gd name="connsiteY14" fmla="*/ 6860381 h 6860381"/>
              <a:gd name="connsiteX15" fmla="*/ 0 w 5286375"/>
              <a:gd name="connsiteY15" fmla="*/ 6860381 h 6860381"/>
              <a:gd name="connsiteX16" fmla="*/ 0 w 5286375"/>
              <a:gd name="connsiteY16" fmla="*/ 2381 h 6860381"/>
              <a:gd name="connsiteX0" fmla="*/ 0 w 5286375"/>
              <a:gd name="connsiteY0" fmla="*/ 2381 h 6860381"/>
              <a:gd name="connsiteX1" fmla="*/ 4138252 w 5286375"/>
              <a:gd name="connsiteY1" fmla="*/ 0 h 6860381"/>
              <a:gd name="connsiteX2" fmla="*/ 4167012 w 5286375"/>
              <a:gd name="connsiteY2" fmla="*/ 345721 h 6860381"/>
              <a:gd name="connsiteX3" fmla="*/ 4133145 w 5286375"/>
              <a:gd name="connsiteY3" fmla="*/ 1037078 h 6860381"/>
              <a:gd name="connsiteX4" fmla="*/ 4049801 w 5286375"/>
              <a:gd name="connsiteY4" fmla="*/ 1582297 h 6860381"/>
              <a:gd name="connsiteX5" fmla="*/ 4504268 w 5286375"/>
              <a:gd name="connsiteY5" fmla="*/ 2045670 h 6860381"/>
              <a:gd name="connsiteX6" fmla="*/ 4301068 w 5286375"/>
              <a:gd name="connsiteY6" fmla="*/ 2858470 h 6860381"/>
              <a:gd name="connsiteX7" fmla="*/ 4109157 w 5286375"/>
              <a:gd name="connsiteY7" fmla="*/ 3569670 h 6860381"/>
              <a:gd name="connsiteX8" fmla="*/ 3951112 w 5286375"/>
              <a:gd name="connsiteY8" fmla="*/ 4472781 h 6860381"/>
              <a:gd name="connsiteX9" fmla="*/ 4030134 w 5286375"/>
              <a:gd name="connsiteY9" fmla="*/ 5048514 h 6860381"/>
              <a:gd name="connsiteX10" fmla="*/ 4425245 w 5286375"/>
              <a:gd name="connsiteY10" fmla="*/ 5917759 h 6860381"/>
              <a:gd name="connsiteX11" fmla="*/ 4809068 w 5286375"/>
              <a:gd name="connsiteY11" fmla="*/ 6504781 h 6860381"/>
              <a:gd name="connsiteX12" fmla="*/ 5263887 w 5286375"/>
              <a:gd name="connsiteY12" fmla="*/ 6795029 h 6860381"/>
              <a:gd name="connsiteX13" fmla="*/ 5286375 w 5286375"/>
              <a:gd name="connsiteY13" fmla="*/ 6808668 h 6860381"/>
              <a:gd name="connsiteX14" fmla="*/ 5286375 w 5286375"/>
              <a:gd name="connsiteY14" fmla="*/ 6860381 h 6860381"/>
              <a:gd name="connsiteX15" fmla="*/ 0 w 5286375"/>
              <a:gd name="connsiteY15" fmla="*/ 6860381 h 6860381"/>
              <a:gd name="connsiteX16" fmla="*/ 0 w 5286375"/>
              <a:gd name="connsiteY16" fmla="*/ 2381 h 6860381"/>
              <a:gd name="connsiteX0" fmla="*/ 0 w 5286375"/>
              <a:gd name="connsiteY0" fmla="*/ 2381 h 6860381"/>
              <a:gd name="connsiteX1" fmla="*/ 4138252 w 5286375"/>
              <a:gd name="connsiteY1" fmla="*/ 0 h 6860381"/>
              <a:gd name="connsiteX2" fmla="*/ 4167012 w 5286375"/>
              <a:gd name="connsiteY2" fmla="*/ 345721 h 6860381"/>
              <a:gd name="connsiteX3" fmla="*/ 4133145 w 5286375"/>
              <a:gd name="connsiteY3" fmla="*/ 1037078 h 6860381"/>
              <a:gd name="connsiteX4" fmla="*/ 4049801 w 5286375"/>
              <a:gd name="connsiteY4" fmla="*/ 1582297 h 6860381"/>
              <a:gd name="connsiteX5" fmla="*/ 3920862 w 5286375"/>
              <a:gd name="connsiteY5" fmla="*/ 2169495 h 6860381"/>
              <a:gd name="connsiteX6" fmla="*/ 4301068 w 5286375"/>
              <a:gd name="connsiteY6" fmla="*/ 2858470 h 6860381"/>
              <a:gd name="connsiteX7" fmla="*/ 4109157 w 5286375"/>
              <a:gd name="connsiteY7" fmla="*/ 3569670 h 6860381"/>
              <a:gd name="connsiteX8" fmla="*/ 3951112 w 5286375"/>
              <a:gd name="connsiteY8" fmla="*/ 4472781 h 6860381"/>
              <a:gd name="connsiteX9" fmla="*/ 4030134 w 5286375"/>
              <a:gd name="connsiteY9" fmla="*/ 5048514 h 6860381"/>
              <a:gd name="connsiteX10" fmla="*/ 4425245 w 5286375"/>
              <a:gd name="connsiteY10" fmla="*/ 5917759 h 6860381"/>
              <a:gd name="connsiteX11" fmla="*/ 4809068 w 5286375"/>
              <a:gd name="connsiteY11" fmla="*/ 6504781 h 6860381"/>
              <a:gd name="connsiteX12" fmla="*/ 5263887 w 5286375"/>
              <a:gd name="connsiteY12" fmla="*/ 6795029 h 6860381"/>
              <a:gd name="connsiteX13" fmla="*/ 5286375 w 5286375"/>
              <a:gd name="connsiteY13" fmla="*/ 6808668 h 6860381"/>
              <a:gd name="connsiteX14" fmla="*/ 5286375 w 5286375"/>
              <a:gd name="connsiteY14" fmla="*/ 6860381 h 6860381"/>
              <a:gd name="connsiteX15" fmla="*/ 0 w 5286375"/>
              <a:gd name="connsiteY15" fmla="*/ 6860381 h 6860381"/>
              <a:gd name="connsiteX16" fmla="*/ 0 w 5286375"/>
              <a:gd name="connsiteY16" fmla="*/ 2381 h 6860381"/>
              <a:gd name="connsiteX0" fmla="*/ 0 w 5286375"/>
              <a:gd name="connsiteY0" fmla="*/ 2381 h 6860381"/>
              <a:gd name="connsiteX1" fmla="*/ 4138252 w 5286375"/>
              <a:gd name="connsiteY1" fmla="*/ 0 h 6860381"/>
              <a:gd name="connsiteX2" fmla="*/ 4167012 w 5286375"/>
              <a:gd name="connsiteY2" fmla="*/ 345721 h 6860381"/>
              <a:gd name="connsiteX3" fmla="*/ 4133145 w 5286375"/>
              <a:gd name="connsiteY3" fmla="*/ 1037078 h 6860381"/>
              <a:gd name="connsiteX4" fmla="*/ 4049801 w 5286375"/>
              <a:gd name="connsiteY4" fmla="*/ 1582297 h 6860381"/>
              <a:gd name="connsiteX5" fmla="*/ 3920862 w 5286375"/>
              <a:gd name="connsiteY5" fmla="*/ 2169495 h 6860381"/>
              <a:gd name="connsiteX6" fmla="*/ 4301068 w 5286375"/>
              <a:gd name="connsiteY6" fmla="*/ 2858470 h 6860381"/>
              <a:gd name="connsiteX7" fmla="*/ 4109157 w 5286375"/>
              <a:gd name="connsiteY7" fmla="*/ 3569670 h 6860381"/>
              <a:gd name="connsiteX8" fmla="*/ 3951112 w 5286375"/>
              <a:gd name="connsiteY8" fmla="*/ 4472781 h 6860381"/>
              <a:gd name="connsiteX9" fmla="*/ 4030134 w 5286375"/>
              <a:gd name="connsiteY9" fmla="*/ 5048514 h 6860381"/>
              <a:gd name="connsiteX10" fmla="*/ 4425245 w 5286375"/>
              <a:gd name="connsiteY10" fmla="*/ 5917759 h 6860381"/>
              <a:gd name="connsiteX11" fmla="*/ 4809068 w 5286375"/>
              <a:gd name="connsiteY11" fmla="*/ 6504781 h 6860381"/>
              <a:gd name="connsiteX12" fmla="*/ 5263887 w 5286375"/>
              <a:gd name="connsiteY12" fmla="*/ 6795029 h 6860381"/>
              <a:gd name="connsiteX13" fmla="*/ 5286375 w 5286375"/>
              <a:gd name="connsiteY13" fmla="*/ 6808668 h 6860381"/>
              <a:gd name="connsiteX14" fmla="*/ 5286375 w 5286375"/>
              <a:gd name="connsiteY14" fmla="*/ 6860381 h 6860381"/>
              <a:gd name="connsiteX15" fmla="*/ 0 w 5286375"/>
              <a:gd name="connsiteY15" fmla="*/ 6860381 h 6860381"/>
              <a:gd name="connsiteX16" fmla="*/ 0 w 5286375"/>
              <a:gd name="connsiteY16" fmla="*/ 2381 h 6860381"/>
              <a:gd name="connsiteX0" fmla="*/ 0 w 5286375"/>
              <a:gd name="connsiteY0" fmla="*/ 2381 h 6860381"/>
              <a:gd name="connsiteX1" fmla="*/ 4138252 w 5286375"/>
              <a:gd name="connsiteY1" fmla="*/ 0 h 6860381"/>
              <a:gd name="connsiteX2" fmla="*/ 4167012 w 5286375"/>
              <a:gd name="connsiteY2" fmla="*/ 345721 h 6860381"/>
              <a:gd name="connsiteX3" fmla="*/ 4133145 w 5286375"/>
              <a:gd name="connsiteY3" fmla="*/ 1037078 h 6860381"/>
              <a:gd name="connsiteX4" fmla="*/ 4049801 w 5286375"/>
              <a:gd name="connsiteY4" fmla="*/ 1582297 h 6860381"/>
              <a:gd name="connsiteX5" fmla="*/ 3920862 w 5286375"/>
              <a:gd name="connsiteY5" fmla="*/ 2169495 h 6860381"/>
              <a:gd name="connsiteX6" fmla="*/ 3710518 w 5286375"/>
              <a:gd name="connsiteY6" fmla="*/ 3006107 h 6860381"/>
              <a:gd name="connsiteX7" fmla="*/ 4109157 w 5286375"/>
              <a:gd name="connsiteY7" fmla="*/ 3569670 h 6860381"/>
              <a:gd name="connsiteX8" fmla="*/ 3951112 w 5286375"/>
              <a:gd name="connsiteY8" fmla="*/ 4472781 h 6860381"/>
              <a:gd name="connsiteX9" fmla="*/ 4030134 w 5286375"/>
              <a:gd name="connsiteY9" fmla="*/ 5048514 h 6860381"/>
              <a:gd name="connsiteX10" fmla="*/ 4425245 w 5286375"/>
              <a:gd name="connsiteY10" fmla="*/ 5917759 h 6860381"/>
              <a:gd name="connsiteX11" fmla="*/ 4809068 w 5286375"/>
              <a:gd name="connsiteY11" fmla="*/ 6504781 h 6860381"/>
              <a:gd name="connsiteX12" fmla="*/ 5263887 w 5286375"/>
              <a:gd name="connsiteY12" fmla="*/ 6795029 h 6860381"/>
              <a:gd name="connsiteX13" fmla="*/ 5286375 w 5286375"/>
              <a:gd name="connsiteY13" fmla="*/ 6808668 h 6860381"/>
              <a:gd name="connsiteX14" fmla="*/ 5286375 w 5286375"/>
              <a:gd name="connsiteY14" fmla="*/ 6860381 h 6860381"/>
              <a:gd name="connsiteX15" fmla="*/ 0 w 5286375"/>
              <a:gd name="connsiteY15" fmla="*/ 6860381 h 6860381"/>
              <a:gd name="connsiteX16" fmla="*/ 0 w 5286375"/>
              <a:gd name="connsiteY16" fmla="*/ 2381 h 6860381"/>
              <a:gd name="connsiteX0" fmla="*/ 0 w 5286375"/>
              <a:gd name="connsiteY0" fmla="*/ 2381 h 6860381"/>
              <a:gd name="connsiteX1" fmla="*/ 4138252 w 5286375"/>
              <a:gd name="connsiteY1" fmla="*/ 0 h 6860381"/>
              <a:gd name="connsiteX2" fmla="*/ 4167012 w 5286375"/>
              <a:gd name="connsiteY2" fmla="*/ 345721 h 6860381"/>
              <a:gd name="connsiteX3" fmla="*/ 4133145 w 5286375"/>
              <a:gd name="connsiteY3" fmla="*/ 1037078 h 6860381"/>
              <a:gd name="connsiteX4" fmla="*/ 4049801 w 5286375"/>
              <a:gd name="connsiteY4" fmla="*/ 1582297 h 6860381"/>
              <a:gd name="connsiteX5" fmla="*/ 3920862 w 5286375"/>
              <a:gd name="connsiteY5" fmla="*/ 2169495 h 6860381"/>
              <a:gd name="connsiteX6" fmla="*/ 3710518 w 5286375"/>
              <a:gd name="connsiteY6" fmla="*/ 3006107 h 6860381"/>
              <a:gd name="connsiteX7" fmla="*/ 4109157 w 5286375"/>
              <a:gd name="connsiteY7" fmla="*/ 3569670 h 6860381"/>
              <a:gd name="connsiteX8" fmla="*/ 3951112 w 5286375"/>
              <a:gd name="connsiteY8" fmla="*/ 4472781 h 6860381"/>
              <a:gd name="connsiteX9" fmla="*/ 4030134 w 5286375"/>
              <a:gd name="connsiteY9" fmla="*/ 5048514 h 6860381"/>
              <a:gd name="connsiteX10" fmla="*/ 4425245 w 5286375"/>
              <a:gd name="connsiteY10" fmla="*/ 5917759 h 6860381"/>
              <a:gd name="connsiteX11" fmla="*/ 4809068 w 5286375"/>
              <a:gd name="connsiteY11" fmla="*/ 6504781 h 6860381"/>
              <a:gd name="connsiteX12" fmla="*/ 5263887 w 5286375"/>
              <a:gd name="connsiteY12" fmla="*/ 6795029 h 6860381"/>
              <a:gd name="connsiteX13" fmla="*/ 5286375 w 5286375"/>
              <a:gd name="connsiteY13" fmla="*/ 6808668 h 6860381"/>
              <a:gd name="connsiteX14" fmla="*/ 5286375 w 5286375"/>
              <a:gd name="connsiteY14" fmla="*/ 6860381 h 6860381"/>
              <a:gd name="connsiteX15" fmla="*/ 0 w 5286375"/>
              <a:gd name="connsiteY15" fmla="*/ 6860381 h 6860381"/>
              <a:gd name="connsiteX16" fmla="*/ 0 w 5286375"/>
              <a:gd name="connsiteY16" fmla="*/ 2381 h 6860381"/>
              <a:gd name="connsiteX0" fmla="*/ 0 w 5286375"/>
              <a:gd name="connsiteY0" fmla="*/ 2381 h 6860381"/>
              <a:gd name="connsiteX1" fmla="*/ 4138252 w 5286375"/>
              <a:gd name="connsiteY1" fmla="*/ 0 h 6860381"/>
              <a:gd name="connsiteX2" fmla="*/ 4167012 w 5286375"/>
              <a:gd name="connsiteY2" fmla="*/ 345721 h 6860381"/>
              <a:gd name="connsiteX3" fmla="*/ 4133145 w 5286375"/>
              <a:gd name="connsiteY3" fmla="*/ 1037078 h 6860381"/>
              <a:gd name="connsiteX4" fmla="*/ 4049801 w 5286375"/>
              <a:gd name="connsiteY4" fmla="*/ 1582297 h 6860381"/>
              <a:gd name="connsiteX5" fmla="*/ 3920862 w 5286375"/>
              <a:gd name="connsiteY5" fmla="*/ 2169495 h 6860381"/>
              <a:gd name="connsiteX6" fmla="*/ 3710518 w 5286375"/>
              <a:gd name="connsiteY6" fmla="*/ 3006107 h 6860381"/>
              <a:gd name="connsiteX7" fmla="*/ 3528132 w 5286375"/>
              <a:gd name="connsiteY7" fmla="*/ 3722070 h 6860381"/>
              <a:gd name="connsiteX8" fmla="*/ 3951112 w 5286375"/>
              <a:gd name="connsiteY8" fmla="*/ 4472781 h 6860381"/>
              <a:gd name="connsiteX9" fmla="*/ 4030134 w 5286375"/>
              <a:gd name="connsiteY9" fmla="*/ 5048514 h 6860381"/>
              <a:gd name="connsiteX10" fmla="*/ 4425245 w 5286375"/>
              <a:gd name="connsiteY10" fmla="*/ 5917759 h 6860381"/>
              <a:gd name="connsiteX11" fmla="*/ 4809068 w 5286375"/>
              <a:gd name="connsiteY11" fmla="*/ 6504781 h 6860381"/>
              <a:gd name="connsiteX12" fmla="*/ 5263887 w 5286375"/>
              <a:gd name="connsiteY12" fmla="*/ 6795029 h 6860381"/>
              <a:gd name="connsiteX13" fmla="*/ 5286375 w 5286375"/>
              <a:gd name="connsiteY13" fmla="*/ 6808668 h 6860381"/>
              <a:gd name="connsiteX14" fmla="*/ 5286375 w 5286375"/>
              <a:gd name="connsiteY14" fmla="*/ 6860381 h 6860381"/>
              <a:gd name="connsiteX15" fmla="*/ 0 w 5286375"/>
              <a:gd name="connsiteY15" fmla="*/ 6860381 h 6860381"/>
              <a:gd name="connsiteX16" fmla="*/ 0 w 5286375"/>
              <a:gd name="connsiteY16" fmla="*/ 2381 h 6860381"/>
              <a:gd name="connsiteX0" fmla="*/ 0 w 5286375"/>
              <a:gd name="connsiteY0" fmla="*/ 2381 h 6860381"/>
              <a:gd name="connsiteX1" fmla="*/ 4138252 w 5286375"/>
              <a:gd name="connsiteY1" fmla="*/ 0 h 6860381"/>
              <a:gd name="connsiteX2" fmla="*/ 4167012 w 5286375"/>
              <a:gd name="connsiteY2" fmla="*/ 345721 h 6860381"/>
              <a:gd name="connsiteX3" fmla="*/ 4133145 w 5286375"/>
              <a:gd name="connsiteY3" fmla="*/ 1037078 h 6860381"/>
              <a:gd name="connsiteX4" fmla="*/ 4049801 w 5286375"/>
              <a:gd name="connsiteY4" fmla="*/ 1582297 h 6860381"/>
              <a:gd name="connsiteX5" fmla="*/ 3920862 w 5286375"/>
              <a:gd name="connsiteY5" fmla="*/ 2169495 h 6860381"/>
              <a:gd name="connsiteX6" fmla="*/ 3710518 w 5286375"/>
              <a:gd name="connsiteY6" fmla="*/ 3006107 h 6860381"/>
              <a:gd name="connsiteX7" fmla="*/ 3528132 w 5286375"/>
              <a:gd name="connsiteY7" fmla="*/ 3722070 h 6860381"/>
              <a:gd name="connsiteX8" fmla="*/ 3951112 w 5286375"/>
              <a:gd name="connsiteY8" fmla="*/ 4472781 h 6860381"/>
              <a:gd name="connsiteX9" fmla="*/ 4030134 w 5286375"/>
              <a:gd name="connsiteY9" fmla="*/ 5048514 h 6860381"/>
              <a:gd name="connsiteX10" fmla="*/ 4425245 w 5286375"/>
              <a:gd name="connsiteY10" fmla="*/ 5917759 h 6860381"/>
              <a:gd name="connsiteX11" fmla="*/ 4809068 w 5286375"/>
              <a:gd name="connsiteY11" fmla="*/ 6504781 h 6860381"/>
              <a:gd name="connsiteX12" fmla="*/ 5263887 w 5286375"/>
              <a:gd name="connsiteY12" fmla="*/ 6795029 h 6860381"/>
              <a:gd name="connsiteX13" fmla="*/ 5286375 w 5286375"/>
              <a:gd name="connsiteY13" fmla="*/ 6808668 h 6860381"/>
              <a:gd name="connsiteX14" fmla="*/ 5286375 w 5286375"/>
              <a:gd name="connsiteY14" fmla="*/ 6860381 h 6860381"/>
              <a:gd name="connsiteX15" fmla="*/ 0 w 5286375"/>
              <a:gd name="connsiteY15" fmla="*/ 6860381 h 6860381"/>
              <a:gd name="connsiteX16" fmla="*/ 0 w 5286375"/>
              <a:gd name="connsiteY16" fmla="*/ 2381 h 6860381"/>
              <a:gd name="connsiteX0" fmla="*/ 0 w 5286375"/>
              <a:gd name="connsiteY0" fmla="*/ 2381 h 6860381"/>
              <a:gd name="connsiteX1" fmla="*/ 4138252 w 5286375"/>
              <a:gd name="connsiteY1" fmla="*/ 0 h 6860381"/>
              <a:gd name="connsiteX2" fmla="*/ 4167012 w 5286375"/>
              <a:gd name="connsiteY2" fmla="*/ 345721 h 6860381"/>
              <a:gd name="connsiteX3" fmla="*/ 4133145 w 5286375"/>
              <a:gd name="connsiteY3" fmla="*/ 1037078 h 6860381"/>
              <a:gd name="connsiteX4" fmla="*/ 4049801 w 5286375"/>
              <a:gd name="connsiteY4" fmla="*/ 1582297 h 6860381"/>
              <a:gd name="connsiteX5" fmla="*/ 3920862 w 5286375"/>
              <a:gd name="connsiteY5" fmla="*/ 2169495 h 6860381"/>
              <a:gd name="connsiteX6" fmla="*/ 3703374 w 5286375"/>
              <a:gd name="connsiteY6" fmla="*/ 3008488 h 6860381"/>
              <a:gd name="connsiteX7" fmla="*/ 3528132 w 5286375"/>
              <a:gd name="connsiteY7" fmla="*/ 3722070 h 6860381"/>
              <a:gd name="connsiteX8" fmla="*/ 3951112 w 5286375"/>
              <a:gd name="connsiteY8" fmla="*/ 4472781 h 6860381"/>
              <a:gd name="connsiteX9" fmla="*/ 4030134 w 5286375"/>
              <a:gd name="connsiteY9" fmla="*/ 5048514 h 6860381"/>
              <a:gd name="connsiteX10" fmla="*/ 4425245 w 5286375"/>
              <a:gd name="connsiteY10" fmla="*/ 5917759 h 6860381"/>
              <a:gd name="connsiteX11" fmla="*/ 4809068 w 5286375"/>
              <a:gd name="connsiteY11" fmla="*/ 6504781 h 6860381"/>
              <a:gd name="connsiteX12" fmla="*/ 5263887 w 5286375"/>
              <a:gd name="connsiteY12" fmla="*/ 6795029 h 6860381"/>
              <a:gd name="connsiteX13" fmla="*/ 5286375 w 5286375"/>
              <a:gd name="connsiteY13" fmla="*/ 6808668 h 6860381"/>
              <a:gd name="connsiteX14" fmla="*/ 5286375 w 5286375"/>
              <a:gd name="connsiteY14" fmla="*/ 6860381 h 6860381"/>
              <a:gd name="connsiteX15" fmla="*/ 0 w 5286375"/>
              <a:gd name="connsiteY15" fmla="*/ 6860381 h 6860381"/>
              <a:gd name="connsiteX16" fmla="*/ 0 w 5286375"/>
              <a:gd name="connsiteY16" fmla="*/ 2381 h 6860381"/>
              <a:gd name="connsiteX0" fmla="*/ 0 w 5286375"/>
              <a:gd name="connsiteY0" fmla="*/ 2381 h 6860381"/>
              <a:gd name="connsiteX1" fmla="*/ 4138252 w 5286375"/>
              <a:gd name="connsiteY1" fmla="*/ 0 h 6860381"/>
              <a:gd name="connsiteX2" fmla="*/ 4167012 w 5286375"/>
              <a:gd name="connsiteY2" fmla="*/ 345721 h 6860381"/>
              <a:gd name="connsiteX3" fmla="*/ 4133145 w 5286375"/>
              <a:gd name="connsiteY3" fmla="*/ 1037078 h 6860381"/>
              <a:gd name="connsiteX4" fmla="*/ 4049801 w 5286375"/>
              <a:gd name="connsiteY4" fmla="*/ 1582297 h 6860381"/>
              <a:gd name="connsiteX5" fmla="*/ 3920862 w 5286375"/>
              <a:gd name="connsiteY5" fmla="*/ 2169495 h 6860381"/>
              <a:gd name="connsiteX6" fmla="*/ 3703374 w 5286375"/>
              <a:gd name="connsiteY6" fmla="*/ 3008488 h 6860381"/>
              <a:gd name="connsiteX7" fmla="*/ 3528132 w 5286375"/>
              <a:gd name="connsiteY7" fmla="*/ 3722070 h 6860381"/>
              <a:gd name="connsiteX8" fmla="*/ 3951112 w 5286375"/>
              <a:gd name="connsiteY8" fmla="*/ 4472781 h 6860381"/>
              <a:gd name="connsiteX9" fmla="*/ 4030134 w 5286375"/>
              <a:gd name="connsiteY9" fmla="*/ 5048514 h 6860381"/>
              <a:gd name="connsiteX10" fmla="*/ 4425245 w 5286375"/>
              <a:gd name="connsiteY10" fmla="*/ 5917759 h 6860381"/>
              <a:gd name="connsiteX11" fmla="*/ 4809068 w 5286375"/>
              <a:gd name="connsiteY11" fmla="*/ 6504781 h 6860381"/>
              <a:gd name="connsiteX12" fmla="*/ 5263887 w 5286375"/>
              <a:gd name="connsiteY12" fmla="*/ 6795029 h 6860381"/>
              <a:gd name="connsiteX13" fmla="*/ 5286375 w 5286375"/>
              <a:gd name="connsiteY13" fmla="*/ 6808668 h 6860381"/>
              <a:gd name="connsiteX14" fmla="*/ 5286375 w 5286375"/>
              <a:gd name="connsiteY14" fmla="*/ 6860381 h 6860381"/>
              <a:gd name="connsiteX15" fmla="*/ 0 w 5286375"/>
              <a:gd name="connsiteY15" fmla="*/ 6860381 h 6860381"/>
              <a:gd name="connsiteX16" fmla="*/ 0 w 5286375"/>
              <a:gd name="connsiteY16" fmla="*/ 2381 h 6860381"/>
              <a:gd name="connsiteX0" fmla="*/ 0 w 5286375"/>
              <a:gd name="connsiteY0" fmla="*/ 2381 h 6860381"/>
              <a:gd name="connsiteX1" fmla="*/ 4138252 w 5286375"/>
              <a:gd name="connsiteY1" fmla="*/ 0 h 6860381"/>
              <a:gd name="connsiteX2" fmla="*/ 4167012 w 5286375"/>
              <a:gd name="connsiteY2" fmla="*/ 345721 h 6860381"/>
              <a:gd name="connsiteX3" fmla="*/ 4133145 w 5286375"/>
              <a:gd name="connsiteY3" fmla="*/ 1037078 h 6860381"/>
              <a:gd name="connsiteX4" fmla="*/ 4049801 w 5286375"/>
              <a:gd name="connsiteY4" fmla="*/ 1582297 h 6860381"/>
              <a:gd name="connsiteX5" fmla="*/ 3920862 w 5286375"/>
              <a:gd name="connsiteY5" fmla="*/ 2169495 h 6860381"/>
              <a:gd name="connsiteX6" fmla="*/ 3703374 w 5286375"/>
              <a:gd name="connsiteY6" fmla="*/ 3008488 h 6860381"/>
              <a:gd name="connsiteX7" fmla="*/ 3528132 w 5286375"/>
              <a:gd name="connsiteY7" fmla="*/ 3722070 h 6860381"/>
              <a:gd name="connsiteX8" fmla="*/ 3439144 w 5286375"/>
              <a:gd name="connsiteY8" fmla="*/ 4589462 h 6860381"/>
              <a:gd name="connsiteX9" fmla="*/ 4030134 w 5286375"/>
              <a:gd name="connsiteY9" fmla="*/ 5048514 h 6860381"/>
              <a:gd name="connsiteX10" fmla="*/ 4425245 w 5286375"/>
              <a:gd name="connsiteY10" fmla="*/ 5917759 h 6860381"/>
              <a:gd name="connsiteX11" fmla="*/ 4809068 w 5286375"/>
              <a:gd name="connsiteY11" fmla="*/ 6504781 h 6860381"/>
              <a:gd name="connsiteX12" fmla="*/ 5263887 w 5286375"/>
              <a:gd name="connsiteY12" fmla="*/ 6795029 h 6860381"/>
              <a:gd name="connsiteX13" fmla="*/ 5286375 w 5286375"/>
              <a:gd name="connsiteY13" fmla="*/ 6808668 h 6860381"/>
              <a:gd name="connsiteX14" fmla="*/ 5286375 w 5286375"/>
              <a:gd name="connsiteY14" fmla="*/ 6860381 h 6860381"/>
              <a:gd name="connsiteX15" fmla="*/ 0 w 5286375"/>
              <a:gd name="connsiteY15" fmla="*/ 6860381 h 6860381"/>
              <a:gd name="connsiteX16" fmla="*/ 0 w 5286375"/>
              <a:gd name="connsiteY16" fmla="*/ 2381 h 6860381"/>
              <a:gd name="connsiteX0" fmla="*/ 0 w 5286375"/>
              <a:gd name="connsiteY0" fmla="*/ 2381 h 6860381"/>
              <a:gd name="connsiteX1" fmla="*/ 4138252 w 5286375"/>
              <a:gd name="connsiteY1" fmla="*/ 0 h 6860381"/>
              <a:gd name="connsiteX2" fmla="*/ 4167012 w 5286375"/>
              <a:gd name="connsiteY2" fmla="*/ 345721 h 6860381"/>
              <a:gd name="connsiteX3" fmla="*/ 4133145 w 5286375"/>
              <a:gd name="connsiteY3" fmla="*/ 1037078 h 6860381"/>
              <a:gd name="connsiteX4" fmla="*/ 4049801 w 5286375"/>
              <a:gd name="connsiteY4" fmla="*/ 1582297 h 6860381"/>
              <a:gd name="connsiteX5" fmla="*/ 3920862 w 5286375"/>
              <a:gd name="connsiteY5" fmla="*/ 2169495 h 6860381"/>
              <a:gd name="connsiteX6" fmla="*/ 3703374 w 5286375"/>
              <a:gd name="connsiteY6" fmla="*/ 3008488 h 6860381"/>
              <a:gd name="connsiteX7" fmla="*/ 3528132 w 5286375"/>
              <a:gd name="connsiteY7" fmla="*/ 3722070 h 6860381"/>
              <a:gd name="connsiteX8" fmla="*/ 3439144 w 5286375"/>
              <a:gd name="connsiteY8" fmla="*/ 4589462 h 6860381"/>
              <a:gd name="connsiteX9" fmla="*/ 4030134 w 5286375"/>
              <a:gd name="connsiteY9" fmla="*/ 5048514 h 6860381"/>
              <a:gd name="connsiteX10" fmla="*/ 4425245 w 5286375"/>
              <a:gd name="connsiteY10" fmla="*/ 5917759 h 6860381"/>
              <a:gd name="connsiteX11" fmla="*/ 4809068 w 5286375"/>
              <a:gd name="connsiteY11" fmla="*/ 6504781 h 6860381"/>
              <a:gd name="connsiteX12" fmla="*/ 5263887 w 5286375"/>
              <a:gd name="connsiteY12" fmla="*/ 6795029 h 6860381"/>
              <a:gd name="connsiteX13" fmla="*/ 5286375 w 5286375"/>
              <a:gd name="connsiteY13" fmla="*/ 6808668 h 6860381"/>
              <a:gd name="connsiteX14" fmla="*/ 5286375 w 5286375"/>
              <a:gd name="connsiteY14" fmla="*/ 6860381 h 6860381"/>
              <a:gd name="connsiteX15" fmla="*/ 0 w 5286375"/>
              <a:gd name="connsiteY15" fmla="*/ 6860381 h 6860381"/>
              <a:gd name="connsiteX16" fmla="*/ 0 w 5286375"/>
              <a:gd name="connsiteY16" fmla="*/ 2381 h 6860381"/>
              <a:gd name="connsiteX0" fmla="*/ 0 w 5286375"/>
              <a:gd name="connsiteY0" fmla="*/ 2381 h 6860381"/>
              <a:gd name="connsiteX1" fmla="*/ 4138252 w 5286375"/>
              <a:gd name="connsiteY1" fmla="*/ 0 h 6860381"/>
              <a:gd name="connsiteX2" fmla="*/ 4167012 w 5286375"/>
              <a:gd name="connsiteY2" fmla="*/ 345721 h 6860381"/>
              <a:gd name="connsiteX3" fmla="*/ 4133145 w 5286375"/>
              <a:gd name="connsiteY3" fmla="*/ 1037078 h 6860381"/>
              <a:gd name="connsiteX4" fmla="*/ 4049801 w 5286375"/>
              <a:gd name="connsiteY4" fmla="*/ 1582297 h 6860381"/>
              <a:gd name="connsiteX5" fmla="*/ 3920862 w 5286375"/>
              <a:gd name="connsiteY5" fmla="*/ 2169495 h 6860381"/>
              <a:gd name="connsiteX6" fmla="*/ 3703374 w 5286375"/>
              <a:gd name="connsiteY6" fmla="*/ 3008488 h 6860381"/>
              <a:gd name="connsiteX7" fmla="*/ 3528132 w 5286375"/>
              <a:gd name="connsiteY7" fmla="*/ 3722070 h 6860381"/>
              <a:gd name="connsiteX8" fmla="*/ 3439144 w 5286375"/>
              <a:gd name="connsiteY8" fmla="*/ 4589462 h 6860381"/>
              <a:gd name="connsiteX9" fmla="*/ 3561028 w 5286375"/>
              <a:gd name="connsiteY9" fmla="*/ 5208057 h 6860381"/>
              <a:gd name="connsiteX10" fmla="*/ 4425245 w 5286375"/>
              <a:gd name="connsiteY10" fmla="*/ 5917759 h 6860381"/>
              <a:gd name="connsiteX11" fmla="*/ 4809068 w 5286375"/>
              <a:gd name="connsiteY11" fmla="*/ 6504781 h 6860381"/>
              <a:gd name="connsiteX12" fmla="*/ 5263887 w 5286375"/>
              <a:gd name="connsiteY12" fmla="*/ 6795029 h 6860381"/>
              <a:gd name="connsiteX13" fmla="*/ 5286375 w 5286375"/>
              <a:gd name="connsiteY13" fmla="*/ 6808668 h 6860381"/>
              <a:gd name="connsiteX14" fmla="*/ 5286375 w 5286375"/>
              <a:gd name="connsiteY14" fmla="*/ 6860381 h 6860381"/>
              <a:gd name="connsiteX15" fmla="*/ 0 w 5286375"/>
              <a:gd name="connsiteY15" fmla="*/ 6860381 h 6860381"/>
              <a:gd name="connsiteX16" fmla="*/ 0 w 5286375"/>
              <a:gd name="connsiteY16" fmla="*/ 2381 h 6860381"/>
              <a:gd name="connsiteX0" fmla="*/ 0 w 5286375"/>
              <a:gd name="connsiteY0" fmla="*/ 2381 h 6860381"/>
              <a:gd name="connsiteX1" fmla="*/ 4138252 w 5286375"/>
              <a:gd name="connsiteY1" fmla="*/ 0 h 6860381"/>
              <a:gd name="connsiteX2" fmla="*/ 4167012 w 5286375"/>
              <a:gd name="connsiteY2" fmla="*/ 345721 h 6860381"/>
              <a:gd name="connsiteX3" fmla="*/ 4133145 w 5286375"/>
              <a:gd name="connsiteY3" fmla="*/ 1037078 h 6860381"/>
              <a:gd name="connsiteX4" fmla="*/ 4049801 w 5286375"/>
              <a:gd name="connsiteY4" fmla="*/ 1582297 h 6860381"/>
              <a:gd name="connsiteX5" fmla="*/ 3920862 w 5286375"/>
              <a:gd name="connsiteY5" fmla="*/ 2169495 h 6860381"/>
              <a:gd name="connsiteX6" fmla="*/ 3703374 w 5286375"/>
              <a:gd name="connsiteY6" fmla="*/ 3008488 h 6860381"/>
              <a:gd name="connsiteX7" fmla="*/ 3528132 w 5286375"/>
              <a:gd name="connsiteY7" fmla="*/ 3722070 h 6860381"/>
              <a:gd name="connsiteX8" fmla="*/ 3439144 w 5286375"/>
              <a:gd name="connsiteY8" fmla="*/ 4589462 h 6860381"/>
              <a:gd name="connsiteX9" fmla="*/ 3561028 w 5286375"/>
              <a:gd name="connsiteY9" fmla="*/ 5208057 h 6860381"/>
              <a:gd name="connsiteX10" fmla="*/ 4425245 w 5286375"/>
              <a:gd name="connsiteY10" fmla="*/ 5917759 h 6860381"/>
              <a:gd name="connsiteX11" fmla="*/ 4809068 w 5286375"/>
              <a:gd name="connsiteY11" fmla="*/ 6504781 h 6860381"/>
              <a:gd name="connsiteX12" fmla="*/ 5263887 w 5286375"/>
              <a:gd name="connsiteY12" fmla="*/ 6795029 h 6860381"/>
              <a:gd name="connsiteX13" fmla="*/ 5286375 w 5286375"/>
              <a:gd name="connsiteY13" fmla="*/ 6808668 h 6860381"/>
              <a:gd name="connsiteX14" fmla="*/ 5286375 w 5286375"/>
              <a:gd name="connsiteY14" fmla="*/ 6860381 h 6860381"/>
              <a:gd name="connsiteX15" fmla="*/ 0 w 5286375"/>
              <a:gd name="connsiteY15" fmla="*/ 6860381 h 6860381"/>
              <a:gd name="connsiteX16" fmla="*/ 0 w 5286375"/>
              <a:gd name="connsiteY16" fmla="*/ 2381 h 6860381"/>
              <a:gd name="connsiteX0" fmla="*/ 0 w 5286375"/>
              <a:gd name="connsiteY0" fmla="*/ 2381 h 6860381"/>
              <a:gd name="connsiteX1" fmla="*/ 4138252 w 5286375"/>
              <a:gd name="connsiteY1" fmla="*/ 0 h 6860381"/>
              <a:gd name="connsiteX2" fmla="*/ 4167012 w 5286375"/>
              <a:gd name="connsiteY2" fmla="*/ 345721 h 6860381"/>
              <a:gd name="connsiteX3" fmla="*/ 4133145 w 5286375"/>
              <a:gd name="connsiteY3" fmla="*/ 1037078 h 6860381"/>
              <a:gd name="connsiteX4" fmla="*/ 4049801 w 5286375"/>
              <a:gd name="connsiteY4" fmla="*/ 1582297 h 6860381"/>
              <a:gd name="connsiteX5" fmla="*/ 3920862 w 5286375"/>
              <a:gd name="connsiteY5" fmla="*/ 2169495 h 6860381"/>
              <a:gd name="connsiteX6" fmla="*/ 3703374 w 5286375"/>
              <a:gd name="connsiteY6" fmla="*/ 3008488 h 6860381"/>
              <a:gd name="connsiteX7" fmla="*/ 3528132 w 5286375"/>
              <a:gd name="connsiteY7" fmla="*/ 3722070 h 6860381"/>
              <a:gd name="connsiteX8" fmla="*/ 3439144 w 5286375"/>
              <a:gd name="connsiteY8" fmla="*/ 4589462 h 6860381"/>
              <a:gd name="connsiteX9" fmla="*/ 3551503 w 5286375"/>
              <a:gd name="connsiteY9" fmla="*/ 5217582 h 6860381"/>
              <a:gd name="connsiteX10" fmla="*/ 4425245 w 5286375"/>
              <a:gd name="connsiteY10" fmla="*/ 5917759 h 6860381"/>
              <a:gd name="connsiteX11" fmla="*/ 4809068 w 5286375"/>
              <a:gd name="connsiteY11" fmla="*/ 6504781 h 6860381"/>
              <a:gd name="connsiteX12" fmla="*/ 5263887 w 5286375"/>
              <a:gd name="connsiteY12" fmla="*/ 6795029 h 6860381"/>
              <a:gd name="connsiteX13" fmla="*/ 5286375 w 5286375"/>
              <a:gd name="connsiteY13" fmla="*/ 6808668 h 6860381"/>
              <a:gd name="connsiteX14" fmla="*/ 5286375 w 5286375"/>
              <a:gd name="connsiteY14" fmla="*/ 6860381 h 6860381"/>
              <a:gd name="connsiteX15" fmla="*/ 0 w 5286375"/>
              <a:gd name="connsiteY15" fmla="*/ 6860381 h 6860381"/>
              <a:gd name="connsiteX16" fmla="*/ 0 w 5286375"/>
              <a:gd name="connsiteY16" fmla="*/ 2381 h 6860381"/>
              <a:gd name="connsiteX0" fmla="*/ 0 w 5286375"/>
              <a:gd name="connsiteY0" fmla="*/ 2381 h 6860381"/>
              <a:gd name="connsiteX1" fmla="*/ 4138252 w 5286375"/>
              <a:gd name="connsiteY1" fmla="*/ 0 h 6860381"/>
              <a:gd name="connsiteX2" fmla="*/ 4167012 w 5286375"/>
              <a:gd name="connsiteY2" fmla="*/ 345721 h 6860381"/>
              <a:gd name="connsiteX3" fmla="*/ 4133145 w 5286375"/>
              <a:gd name="connsiteY3" fmla="*/ 1037078 h 6860381"/>
              <a:gd name="connsiteX4" fmla="*/ 4049801 w 5286375"/>
              <a:gd name="connsiteY4" fmla="*/ 1582297 h 6860381"/>
              <a:gd name="connsiteX5" fmla="*/ 3920862 w 5286375"/>
              <a:gd name="connsiteY5" fmla="*/ 2169495 h 6860381"/>
              <a:gd name="connsiteX6" fmla="*/ 3703374 w 5286375"/>
              <a:gd name="connsiteY6" fmla="*/ 3008488 h 6860381"/>
              <a:gd name="connsiteX7" fmla="*/ 3528132 w 5286375"/>
              <a:gd name="connsiteY7" fmla="*/ 3722070 h 6860381"/>
              <a:gd name="connsiteX8" fmla="*/ 3439144 w 5286375"/>
              <a:gd name="connsiteY8" fmla="*/ 4589462 h 6860381"/>
              <a:gd name="connsiteX9" fmla="*/ 3551503 w 5286375"/>
              <a:gd name="connsiteY9" fmla="*/ 5217582 h 6860381"/>
              <a:gd name="connsiteX10" fmla="*/ 4425245 w 5286375"/>
              <a:gd name="connsiteY10" fmla="*/ 5917759 h 6860381"/>
              <a:gd name="connsiteX11" fmla="*/ 4809068 w 5286375"/>
              <a:gd name="connsiteY11" fmla="*/ 6504781 h 6860381"/>
              <a:gd name="connsiteX12" fmla="*/ 5263887 w 5286375"/>
              <a:gd name="connsiteY12" fmla="*/ 6795029 h 6860381"/>
              <a:gd name="connsiteX13" fmla="*/ 5286375 w 5286375"/>
              <a:gd name="connsiteY13" fmla="*/ 6808668 h 6860381"/>
              <a:gd name="connsiteX14" fmla="*/ 5286375 w 5286375"/>
              <a:gd name="connsiteY14" fmla="*/ 6860381 h 6860381"/>
              <a:gd name="connsiteX15" fmla="*/ 0 w 5286375"/>
              <a:gd name="connsiteY15" fmla="*/ 6860381 h 6860381"/>
              <a:gd name="connsiteX16" fmla="*/ 0 w 5286375"/>
              <a:gd name="connsiteY16" fmla="*/ 2381 h 6860381"/>
              <a:gd name="connsiteX0" fmla="*/ 0 w 5286375"/>
              <a:gd name="connsiteY0" fmla="*/ 2381 h 6860381"/>
              <a:gd name="connsiteX1" fmla="*/ 4138252 w 5286375"/>
              <a:gd name="connsiteY1" fmla="*/ 0 h 6860381"/>
              <a:gd name="connsiteX2" fmla="*/ 4167012 w 5286375"/>
              <a:gd name="connsiteY2" fmla="*/ 345721 h 6860381"/>
              <a:gd name="connsiteX3" fmla="*/ 4133145 w 5286375"/>
              <a:gd name="connsiteY3" fmla="*/ 1037078 h 6860381"/>
              <a:gd name="connsiteX4" fmla="*/ 4049801 w 5286375"/>
              <a:gd name="connsiteY4" fmla="*/ 1582297 h 6860381"/>
              <a:gd name="connsiteX5" fmla="*/ 3920862 w 5286375"/>
              <a:gd name="connsiteY5" fmla="*/ 2169495 h 6860381"/>
              <a:gd name="connsiteX6" fmla="*/ 3703374 w 5286375"/>
              <a:gd name="connsiteY6" fmla="*/ 3008488 h 6860381"/>
              <a:gd name="connsiteX7" fmla="*/ 3528132 w 5286375"/>
              <a:gd name="connsiteY7" fmla="*/ 3722070 h 6860381"/>
              <a:gd name="connsiteX8" fmla="*/ 3439144 w 5286375"/>
              <a:gd name="connsiteY8" fmla="*/ 4589462 h 6860381"/>
              <a:gd name="connsiteX9" fmla="*/ 3551503 w 5286375"/>
              <a:gd name="connsiteY9" fmla="*/ 5217582 h 6860381"/>
              <a:gd name="connsiteX10" fmla="*/ 4058532 w 5286375"/>
              <a:gd name="connsiteY10" fmla="*/ 6289234 h 6860381"/>
              <a:gd name="connsiteX11" fmla="*/ 4809068 w 5286375"/>
              <a:gd name="connsiteY11" fmla="*/ 6504781 h 6860381"/>
              <a:gd name="connsiteX12" fmla="*/ 5263887 w 5286375"/>
              <a:gd name="connsiteY12" fmla="*/ 6795029 h 6860381"/>
              <a:gd name="connsiteX13" fmla="*/ 5286375 w 5286375"/>
              <a:gd name="connsiteY13" fmla="*/ 6808668 h 6860381"/>
              <a:gd name="connsiteX14" fmla="*/ 5286375 w 5286375"/>
              <a:gd name="connsiteY14" fmla="*/ 6860381 h 6860381"/>
              <a:gd name="connsiteX15" fmla="*/ 0 w 5286375"/>
              <a:gd name="connsiteY15" fmla="*/ 6860381 h 6860381"/>
              <a:gd name="connsiteX16" fmla="*/ 0 w 5286375"/>
              <a:gd name="connsiteY16" fmla="*/ 2381 h 6860381"/>
              <a:gd name="connsiteX0" fmla="*/ 0 w 5286375"/>
              <a:gd name="connsiteY0" fmla="*/ 2381 h 6860381"/>
              <a:gd name="connsiteX1" fmla="*/ 4138252 w 5286375"/>
              <a:gd name="connsiteY1" fmla="*/ 0 h 6860381"/>
              <a:gd name="connsiteX2" fmla="*/ 4167012 w 5286375"/>
              <a:gd name="connsiteY2" fmla="*/ 345721 h 6860381"/>
              <a:gd name="connsiteX3" fmla="*/ 4133145 w 5286375"/>
              <a:gd name="connsiteY3" fmla="*/ 1037078 h 6860381"/>
              <a:gd name="connsiteX4" fmla="*/ 4049801 w 5286375"/>
              <a:gd name="connsiteY4" fmla="*/ 1582297 h 6860381"/>
              <a:gd name="connsiteX5" fmla="*/ 3920862 w 5286375"/>
              <a:gd name="connsiteY5" fmla="*/ 2169495 h 6860381"/>
              <a:gd name="connsiteX6" fmla="*/ 3703374 w 5286375"/>
              <a:gd name="connsiteY6" fmla="*/ 3008488 h 6860381"/>
              <a:gd name="connsiteX7" fmla="*/ 3528132 w 5286375"/>
              <a:gd name="connsiteY7" fmla="*/ 3722070 h 6860381"/>
              <a:gd name="connsiteX8" fmla="*/ 3439144 w 5286375"/>
              <a:gd name="connsiteY8" fmla="*/ 4589462 h 6860381"/>
              <a:gd name="connsiteX9" fmla="*/ 3551503 w 5286375"/>
              <a:gd name="connsiteY9" fmla="*/ 5217582 h 6860381"/>
              <a:gd name="connsiteX10" fmla="*/ 4058532 w 5286375"/>
              <a:gd name="connsiteY10" fmla="*/ 6289234 h 6860381"/>
              <a:gd name="connsiteX11" fmla="*/ 4809068 w 5286375"/>
              <a:gd name="connsiteY11" fmla="*/ 6504781 h 6860381"/>
              <a:gd name="connsiteX12" fmla="*/ 5263887 w 5286375"/>
              <a:gd name="connsiteY12" fmla="*/ 6795029 h 6860381"/>
              <a:gd name="connsiteX13" fmla="*/ 5286375 w 5286375"/>
              <a:gd name="connsiteY13" fmla="*/ 6808668 h 6860381"/>
              <a:gd name="connsiteX14" fmla="*/ 5286375 w 5286375"/>
              <a:gd name="connsiteY14" fmla="*/ 6860381 h 6860381"/>
              <a:gd name="connsiteX15" fmla="*/ 0 w 5286375"/>
              <a:gd name="connsiteY15" fmla="*/ 6860381 h 6860381"/>
              <a:gd name="connsiteX16" fmla="*/ 0 w 5286375"/>
              <a:gd name="connsiteY16" fmla="*/ 2381 h 6860381"/>
              <a:gd name="connsiteX0" fmla="*/ 0 w 5286375"/>
              <a:gd name="connsiteY0" fmla="*/ 2381 h 6860381"/>
              <a:gd name="connsiteX1" fmla="*/ 4138252 w 5286375"/>
              <a:gd name="connsiteY1" fmla="*/ 0 h 6860381"/>
              <a:gd name="connsiteX2" fmla="*/ 4167012 w 5286375"/>
              <a:gd name="connsiteY2" fmla="*/ 345721 h 6860381"/>
              <a:gd name="connsiteX3" fmla="*/ 4133145 w 5286375"/>
              <a:gd name="connsiteY3" fmla="*/ 1037078 h 6860381"/>
              <a:gd name="connsiteX4" fmla="*/ 4049801 w 5286375"/>
              <a:gd name="connsiteY4" fmla="*/ 1582297 h 6860381"/>
              <a:gd name="connsiteX5" fmla="*/ 3920862 w 5286375"/>
              <a:gd name="connsiteY5" fmla="*/ 2169495 h 6860381"/>
              <a:gd name="connsiteX6" fmla="*/ 3703374 w 5286375"/>
              <a:gd name="connsiteY6" fmla="*/ 3008488 h 6860381"/>
              <a:gd name="connsiteX7" fmla="*/ 3528132 w 5286375"/>
              <a:gd name="connsiteY7" fmla="*/ 3722070 h 6860381"/>
              <a:gd name="connsiteX8" fmla="*/ 3439144 w 5286375"/>
              <a:gd name="connsiteY8" fmla="*/ 4589462 h 6860381"/>
              <a:gd name="connsiteX9" fmla="*/ 3551503 w 5286375"/>
              <a:gd name="connsiteY9" fmla="*/ 5217582 h 6860381"/>
              <a:gd name="connsiteX10" fmla="*/ 3910895 w 5286375"/>
              <a:gd name="connsiteY10" fmla="*/ 5991578 h 6860381"/>
              <a:gd name="connsiteX11" fmla="*/ 4809068 w 5286375"/>
              <a:gd name="connsiteY11" fmla="*/ 6504781 h 6860381"/>
              <a:gd name="connsiteX12" fmla="*/ 5263887 w 5286375"/>
              <a:gd name="connsiteY12" fmla="*/ 6795029 h 6860381"/>
              <a:gd name="connsiteX13" fmla="*/ 5286375 w 5286375"/>
              <a:gd name="connsiteY13" fmla="*/ 6808668 h 6860381"/>
              <a:gd name="connsiteX14" fmla="*/ 5286375 w 5286375"/>
              <a:gd name="connsiteY14" fmla="*/ 6860381 h 6860381"/>
              <a:gd name="connsiteX15" fmla="*/ 0 w 5286375"/>
              <a:gd name="connsiteY15" fmla="*/ 6860381 h 6860381"/>
              <a:gd name="connsiteX16" fmla="*/ 0 w 5286375"/>
              <a:gd name="connsiteY16" fmla="*/ 2381 h 6860381"/>
              <a:gd name="connsiteX0" fmla="*/ 0 w 5286375"/>
              <a:gd name="connsiteY0" fmla="*/ 2381 h 6860381"/>
              <a:gd name="connsiteX1" fmla="*/ 4138252 w 5286375"/>
              <a:gd name="connsiteY1" fmla="*/ 0 h 6860381"/>
              <a:gd name="connsiteX2" fmla="*/ 4167012 w 5286375"/>
              <a:gd name="connsiteY2" fmla="*/ 345721 h 6860381"/>
              <a:gd name="connsiteX3" fmla="*/ 4133145 w 5286375"/>
              <a:gd name="connsiteY3" fmla="*/ 1037078 h 6860381"/>
              <a:gd name="connsiteX4" fmla="*/ 4049801 w 5286375"/>
              <a:gd name="connsiteY4" fmla="*/ 1582297 h 6860381"/>
              <a:gd name="connsiteX5" fmla="*/ 3920862 w 5286375"/>
              <a:gd name="connsiteY5" fmla="*/ 2169495 h 6860381"/>
              <a:gd name="connsiteX6" fmla="*/ 3703374 w 5286375"/>
              <a:gd name="connsiteY6" fmla="*/ 3008488 h 6860381"/>
              <a:gd name="connsiteX7" fmla="*/ 3528132 w 5286375"/>
              <a:gd name="connsiteY7" fmla="*/ 3722070 h 6860381"/>
              <a:gd name="connsiteX8" fmla="*/ 3439144 w 5286375"/>
              <a:gd name="connsiteY8" fmla="*/ 4589462 h 6860381"/>
              <a:gd name="connsiteX9" fmla="*/ 3551503 w 5286375"/>
              <a:gd name="connsiteY9" fmla="*/ 5217582 h 6860381"/>
              <a:gd name="connsiteX10" fmla="*/ 3910895 w 5286375"/>
              <a:gd name="connsiteY10" fmla="*/ 5991578 h 6860381"/>
              <a:gd name="connsiteX11" fmla="*/ 4809068 w 5286375"/>
              <a:gd name="connsiteY11" fmla="*/ 6504781 h 6860381"/>
              <a:gd name="connsiteX12" fmla="*/ 5263887 w 5286375"/>
              <a:gd name="connsiteY12" fmla="*/ 6795029 h 6860381"/>
              <a:gd name="connsiteX13" fmla="*/ 5286375 w 5286375"/>
              <a:gd name="connsiteY13" fmla="*/ 6808668 h 6860381"/>
              <a:gd name="connsiteX14" fmla="*/ 5286375 w 5286375"/>
              <a:gd name="connsiteY14" fmla="*/ 6860381 h 6860381"/>
              <a:gd name="connsiteX15" fmla="*/ 0 w 5286375"/>
              <a:gd name="connsiteY15" fmla="*/ 6860381 h 6860381"/>
              <a:gd name="connsiteX16" fmla="*/ 0 w 5286375"/>
              <a:gd name="connsiteY16" fmla="*/ 2381 h 6860381"/>
              <a:gd name="connsiteX0" fmla="*/ 0 w 5286375"/>
              <a:gd name="connsiteY0" fmla="*/ 2381 h 6891505"/>
              <a:gd name="connsiteX1" fmla="*/ 4138252 w 5286375"/>
              <a:gd name="connsiteY1" fmla="*/ 0 h 6891505"/>
              <a:gd name="connsiteX2" fmla="*/ 4167012 w 5286375"/>
              <a:gd name="connsiteY2" fmla="*/ 345721 h 6891505"/>
              <a:gd name="connsiteX3" fmla="*/ 4133145 w 5286375"/>
              <a:gd name="connsiteY3" fmla="*/ 1037078 h 6891505"/>
              <a:gd name="connsiteX4" fmla="*/ 4049801 w 5286375"/>
              <a:gd name="connsiteY4" fmla="*/ 1582297 h 6891505"/>
              <a:gd name="connsiteX5" fmla="*/ 3920862 w 5286375"/>
              <a:gd name="connsiteY5" fmla="*/ 2169495 h 6891505"/>
              <a:gd name="connsiteX6" fmla="*/ 3703374 w 5286375"/>
              <a:gd name="connsiteY6" fmla="*/ 3008488 h 6891505"/>
              <a:gd name="connsiteX7" fmla="*/ 3528132 w 5286375"/>
              <a:gd name="connsiteY7" fmla="*/ 3722070 h 6891505"/>
              <a:gd name="connsiteX8" fmla="*/ 3439144 w 5286375"/>
              <a:gd name="connsiteY8" fmla="*/ 4589462 h 6891505"/>
              <a:gd name="connsiteX9" fmla="*/ 3551503 w 5286375"/>
              <a:gd name="connsiteY9" fmla="*/ 5217582 h 6891505"/>
              <a:gd name="connsiteX10" fmla="*/ 3910895 w 5286375"/>
              <a:gd name="connsiteY10" fmla="*/ 5991578 h 6891505"/>
              <a:gd name="connsiteX11" fmla="*/ 4599518 w 5286375"/>
              <a:gd name="connsiteY11" fmla="*/ 6854825 h 6891505"/>
              <a:gd name="connsiteX12" fmla="*/ 5263887 w 5286375"/>
              <a:gd name="connsiteY12" fmla="*/ 6795029 h 6891505"/>
              <a:gd name="connsiteX13" fmla="*/ 5286375 w 5286375"/>
              <a:gd name="connsiteY13" fmla="*/ 6808668 h 6891505"/>
              <a:gd name="connsiteX14" fmla="*/ 5286375 w 5286375"/>
              <a:gd name="connsiteY14" fmla="*/ 6860381 h 6891505"/>
              <a:gd name="connsiteX15" fmla="*/ 0 w 5286375"/>
              <a:gd name="connsiteY15" fmla="*/ 6860381 h 6891505"/>
              <a:gd name="connsiteX16" fmla="*/ 0 w 5286375"/>
              <a:gd name="connsiteY16" fmla="*/ 2381 h 6891505"/>
              <a:gd name="connsiteX0" fmla="*/ 0 w 5286375"/>
              <a:gd name="connsiteY0" fmla="*/ 2381 h 6860381"/>
              <a:gd name="connsiteX1" fmla="*/ 4138252 w 5286375"/>
              <a:gd name="connsiteY1" fmla="*/ 0 h 6860381"/>
              <a:gd name="connsiteX2" fmla="*/ 4167012 w 5286375"/>
              <a:gd name="connsiteY2" fmla="*/ 345721 h 6860381"/>
              <a:gd name="connsiteX3" fmla="*/ 4133145 w 5286375"/>
              <a:gd name="connsiteY3" fmla="*/ 1037078 h 6860381"/>
              <a:gd name="connsiteX4" fmla="*/ 4049801 w 5286375"/>
              <a:gd name="connsiteY4" fmla="*/ 1582297 h 6860381"/>
              <a:gd name="connsiteX5" fmla="*/ 3920862 w 5286375"/>
              <a:gd name="connsiteY5" fmla="*/ 2169495 h 6860381"/>
              <a:gd name="connsiteX6" fmla="*/ 3703374 w 5286375"/>
              <a:gd name="connsiteY6" fmla="*/ 3008488 h 6860381"/>
              <a:gd name="connsiteX7" fmla="*/ 3528132 w 5286375"/>
              <a:gd name="connsiteY7" fmla="*/ 3722070 h 6860381"/>
              <a:gd name="connsiteX8" fmla="*/ 3439144 w 5286375"/>
              <a:gd name="connsiteY8" fmla="*/ 4589462 h 6860381"/>
              <a:gd name="connsiteX9" fmla="*/ 3551503 w 5286375"/>
              <a:gd name="connsiteY9" fmla="*/ 5217582 h 6860381"/>
              <a:gd name="connsiteX10" fmla="*/ 3910895 w 5286375"/>
              <a:gd name="connsiteY10" fmla="*/ 5991578 h 6860381"/>
              <a:gd name="connsiteX11" fmla="*/ 4163750 w 5286375"/>
              <a:gd name="connsiteY11" fmla="*/ 6421437 h 6860381"/>
              <a:gd name="connsiteX12" fmla="*/ 5263887 w 5286375"/>
              <a:gd name="connsiteY12" fmla="*/ 6795029 h 6860381"/>
              <a:gd name="connsiteX13" fmla="*/ 5286375 w 5286375"/>
              <a:gd name="connsiteY13" fmla="*/ 6808668 h 6860381"/>
              <a:gd name="connsiteX14" fmla="*/ 5286375 w 5286375"/>
              <a:gd name="connsiteY14" fmla="*/ 6860381 h 6860381"/>
              <a:gd name="connsiteX15" fmla="*/ 0 w 5286375"/>
              <a:gd name="connsiteY15" fmla="*/ 6860381 h 6860381"/>
              <a:gd name="connsiteX16" fmla="*/ 0 w 5286375"/>
              <a:gd name="connsiteY16" fmla="*/ 2381 h 6860381"/>
              <a:gd name="connsiteX0" fmla="*/ 0 w 5286375"/>
              <a:gd name="connsiteY0" fmla="*/ 2381 h 6860381"/>
              <a:gd name="connsiteX1" fmla="*/ 4138252 w 5286375"/>
              <a:gd name="connsiteY1" fmla="*/ 0 h 6860381"/>
              <a:gd name="connsiteX2" fmla="*/ 4167012 w 5286375"/>
              <a:gd name="connsiteY2" fmla="*/ 345721 h 6860381"/>
              <a:gd name="connsiteX3" fmla="*/ 4133145 w 5286375"/>
              <a:gd name="connsiteY3" fmla="*/ 1037078 h 6860381"/>
              <a:gd name="connsiteX4" fmla="*/ 4049801 w 5286375"/>
              <a:gd name="connsiteY4" fmla="*/ 1582297 h 6860381"/>
              <a:gd name="connsiteX5" fmla="*/ 3920862 w 5286375"/>
              <a:gd name="connsiteY5" fmla="*/ 2169495 h 6860381"/>
              <a:gd name="connsiteX6" fmla="*/ 3703374 w 5286375"/>
              <a:gd name="connsiteY6" fmla="*/ 3008488 h 6860381"/>
              <a:gd name="connsiteX7" fmla="*/ 3528132 w 5286375"/>
              <a:gd name="connsiteY7" fmla="*/ 3722070 h 6860381"/>
              <a:gd name="connsiteX8" fmla="*/ 3439144 w 5286375"/>
              <a:gd name="connsiteY8" fmla="*/ 4589462 h 6860381"/>
              <a:gd name="connsiteX9" fmla="*/ 3551503 w 5286375"/>
              <a:gd name="connsiteY9" fmla="*/ 5217582 h 6860381"/>
              <a:gd name="connsiteX10" fmla="*/ 3910895 w 5286375"/>
              <a:gd name="connsiteY10" fmla="*/ 5991578 h 6860381"/>
              <a:gd name="connsiteX11" fmla="*/ 4163750 w 5286375"/>
              <a:gd name="connsiteY11" fmla="*/ 6421437 h 6860381"/>
              <a:gd name="connsiteX12" fmla="*/ 5263887 w 5286375"/>
              <a:gd name="connsiteY12" fmla="*/ 6795029 h 6860381"/>
              <a:gd name="connsiteX13" fmla="*/ 5286375 w 5286375"/>
              <a:gd name="connsiteY13" fmla="*/ 6808668 h 6860381"/>
              <a:gd name="connsiteX14" fmla="*/ 5286375 w 5286375"/>
              <a:gd name="connsiteY14" fmla="*/ 6860381 h 6860381"/>
              <a:gd name="connsiteX15" fmla="*/ 0 w 5286375"/>
              <a:gd name="connsiteY15" fmla="*/ 6860381 h 6860381"/>
              <a:gd name="connsiteX16" fmla="*/ 0 w 5286375"/>
              <a:gd name="connsiteY16" fmla="*/ 2381 h 6860381"/>
              <a:gd name="connsiteX0" fmla="*/ 0 w 5286375"/>
              <a:gd name="connsiteY0" fmla="*/ 2381 h 6860381"/>
              <a:gd name="connsiteX1" fmla="*/ 4138252 w 5286375"/>
              <a:gd name="connsiteY1" fmla="*/ 0 h 6860381"/>
              <a:gd name="connsiteX2" fmla="*/ 4167012 w 5286375"/>
              <a:gd name="connsiteY2" fmla="*/ 345721 h 6860381"/>
              <a:gd name="connsiteX3" fmla="*/ 4133145 w 5286375"/>
              <a:gd name="connsiteY3" fmla="*/ 1037078 h 6860381"/>
              <a:gd name="connsiteX4" fmla="*/ 4049801 w 5286375"/>
              <a:gd name="connsiteY4" fmla="*/ 1582297 h 6860381"/>
              <a:gd name="connsiteX5" fmla="*/ 3920862 w 5286375"/>
              <a:gd name="connsiteY5" fmla="*/ 2169495 h 6860381"/>
              <a:gd name="connsiteX6" fmla="*/ 3703374 w 5286375"/>
              <a:gd name="connsiteY6" fmla="*/ 3008488 h 6860381"/>
              <a:gd name="connsiteX7" fmla="*/ 3528132 w 5286375"/>
              <a:gd name="connsiteY7" fmla="*/ 3722070 h 6860381"/>
              <a:gd name="connsiteX8" fmla="*/ 3439144 w 5286375"/>
              <a:gd name="connsiteY8" fmla="*/ 4589462 h 6860381"/>
              <a:gd name="connsiteX9" fmla="*/ 3551503 w 5286375"/>
              <a:gd name="connsiteY9" fmla="*/ 5217582 h 6860381"/>
              <a:gd name="connsiteX10" fmla="*/ 3910895 w 5286375"/>
              <a:gd name="connsiteY10" fmla="*/ 5991578 h 6860381"/>
              <a:gd name="connsiteX11" fmla="*/ 4163750 w 5286375"/>
              <a:gd name="connsiteY11" fmla="*/ 6421437 h 6860381"/>
              <a:gd name="connsiteX12" fmla="*/ 4551894 w 5286375"/>
              <a:gd name="connsiteY12" fmla="*/ 6661679 h 6860381"/>
              <a:gd name="connsiteX13" fmla="*/ 5286375 w 5286375"/>
              <a:gd name="connsiteY13" fmla="*/ 6808668 h 6860381"/>
              <a:gd name="connsiteX14" fmla="*/ 5286375 w 5286375"/>
              <a:gd name="connsiteY14" fmla="*/ 6860381 h 6860381"/>
              <a:gd name="connsiteX15" fmla="*/ 0 w 5286375"/>
              <a:gd name="connsiteY15" fmla="*/ 6860381 h 6860381"/>
              <a:gd name="connsiteX16" fmla="*/ 0 w 5286375"/>
              <a:gd name="connsiteY16" fmla="*/ 2381 h 6860381"/>
              <a:gd name="connsiteX0" fmla="*/ 0 w 5286375"/>
              <a:gd name="connsiteY0" fmla="*/ 2381 h 6860381"/>
              <a:gd name="connsiteX1" fmla="*/ 4138252 w 5286375"/>
              <a:gd name="connsiteY1" fmla="*/ 0 h 6860381"/>
              <a:gd name="connsiteX2" fmla="*/ 4167012 w 5286375"/>
              <a:gd name="connsiteY2" fmla="*/ 345721 h 6860381"/>
              <a:gd name="connsiteX3" fmla="*/ 4133145 w 5286375"/>
              <a:gd name="connsiteY3" fmla="*/ 1037078 h 6860381"/>
              <a:gd name="connsiteX4" fmla="*/ 4049801 w 5286375"/>
              <a:gd name="connsiteY4" fmla="*/ 1582297 h 6860381"/>
              <a:gd name="connsiteX5" fmla="*/ 3920862 w 5286375"/>
              <a:gd name="connsiteY5" fmla="*/ 2169495 h 6860381"/>
              <a:gd name="connsiteX6" fmla="*/ 3703374 w 5286375"/>
              <a:gd name="connsiteY6" fmla="*/ 3008488 h 6860381"/>
              <a:gd name="connsiteX7" fmla="*/ 3528132 w 5286375"/>
              <a:gd name="connsiteY7" fmla="*/ 3722070 h 6860381"/>
              <a:gd name="connsiteX8" fmla="*/ 3439144 w 5286375"/>
              <a:gd name="connsiteY8" fmla="*/ 4589462 h 6860381"/>
              <a:gd name="connsiteX9" fmla="*/ 3551503 w 5286375"/>
              <a:gd name="connsiteY9" fmla="*/ 5217582 h 6860381"/>
              <a:gd name="connsiteX10" fmla="*/ 3910895 w 5286375"/>
              <a:gd name="connsiteY10" fmla="*/ 5991578 h 6860381"/>
              <a:gd name="connsiteX11" fmla="*/ 4163750 w 5286375"/>
              <a:gd name="connsiteY11" fmla="*/ 6421437 h 6860381"/>
              <a:gd name="connsiteX12" fmla="*/ 4551894 w 5286375"/>
              <a:gd name="connsiteY12" fmla="*/ 6661679 h 6860381"/>
              <a:gd name="connsiteX13" fmla="*/ 4591050 w 5286375"/>
              <a:gd name="connsiteY13" fmla="*/ 6784855 h 6860381"/>
              <a:gd name="connsiteX14" fmla="*/ 5286375 w 5286375"/>
              <a:gd name="connsiteY14" fmla="*/ 6860381 h 6860381"/>
              <a:gd name="connsiteX15" fmla="*/ 0 w 5286375"/>
              <a:gd name="connsiteY15" fmla="*/ 6860381 h 6860381"/>
              <a:gd name="connsiteX16" fmla="*/ 0 w 5286375"/>
              <a:gd name="connsiteY16" fmla="*/ 2381 h 6860381"/>
              <a:gd name="connsiteX0" fmla="*/ 0 w 5286375"/>
              <a:gd name="connsiteY0" fmla="*/ 2381 h 6860381"/>
              <a:gd name="connsiteX1" fmla="*/ 4138252 w 5286375"/>
              <a:gd name="connsiteY1" fmla="*/ 0 h 6860381"/>
              <a:gd name="connsiteX2" fmla="*/ 4167012 w 5286375"/>
              <a:gd name="connsiteY2" fmla="*/ 345721 h 6860381"/>
              <a:gd name="connsiteX3" fmla="*/ 4133145 w 5286375"/>
              <a:gd name="connsiteY3" fmla="*/ 1037078 h 6860381"/>
              <a:gd name="connsiteX4" fmla="*/ 4049801 w 5286375"/>
              <a:gd name="connsiteY4" fmla="*/ 1582297 h 6860381"/>
              <a:gd name="connsiteX5" fmla="*/ 3920862 w 5286375"/>
              <a:gd name="connsiteY5" fmla="*/ 2169495 h 6860381"/>
              <a:gd name="connsiteX6" fmla="*/ 3703374 w 5286375"/>
              <a:gd name="connsiteY6" fmla="*/ 3008488 h 6860381"/>
              <a:gd name="connsiteX7" fmla="*/ 3528132 w 5286375"/>
              <a:gd name="connsiteY7" fmla="*/ 3722070 h 6860381"/>
              <a:gd name="connsiteX8" fmla="*/ 3439144 w 5286375"/>
              <a:gd name="connsiteY8" fmla="*/ 4589462 h 6860381"/>
              <a:gd name="connsiteX9" fmla="*/ 3551503 w 5286375"/>
              <a:gd name="connsiteY9" fmla="*/ 5217582 h 6860381"/>
              <a:gd name="connsiteX10" fmla="*/ 3910895 w 5286375"/>
              <a:gd name="connsiteY10" fmla="*/ 5991578 h 6860381"/>
              <a:gd name="connsiteX11" fmla="*/ 4163750 w 5286375"/>
              <a:gd name="connsiteY11" fmla="*/ 6421437 h 6860381"/>
              <a:gd name="connsiteX12" fmla="*/ 4330437 w 5286375"/>
              <a:gd name="connsiteY12" fmla="*/ 6614054 h 6860381"/>
              <a:gd name="connsiteX13" fmla="*/ 4591050 w 5286375"/>
              <a:gd name="connsiteY13" fmla="*/ 6784855 h 6860381"/>
              <a:gd name="connsiteX14" fmla="*/ 5286375 w 5286375"/>
              <a:gd name="connsiteY14" fmla="*/ 6860381 h 6860381"/>
              <a:gd name="connsiteX15" fmla="*/ 0 w 5286375"/>
              <a:gd name="connsiteY15" fmla="*/ 6860381 h 6860381"/>
              <a:gd name="connsiteX16" fmla="*/ 0 w 5286375"/>
              <a:gd name="connsiteY16" fmla="*/ 2381 h 6860381"/>
              <a:gd name="connsiteX0" fmla="*/ 0 w 4783931"/>
              <a:gd name="connsiteY0" fmla="*/ 2381 h 6860381"/>
              <a:gd name="connsiteX1" fmla="*/ 4138252 w 4783931"/>
              <a:gd name="connsiteY1" fmla="*/ 0 h 6860381"/>
              <a:gd name="connsiteX2" fmla="*/ 4167012 w 4783931"/>
              <a:gd name="connsiteY2" fmla="*/ 345721 h 6860381"/>
              <a:gd name="connsiteX3" fmla="*/ 4133145 w 4783931"/>
              <a:gd name="connsiteY3" fmla="*/ 1037078 h 6860381"/>
              <a:gd name="connsiteX4" fmla="*/ 4049801 w 4783931"/>
              <a:gd name="connsiteY4" fmla="*/ 1582297 h 6860381"/>
              <a:gd name="connsiteX5" fmla="*/ 3920862 w 4783931"/>
              <a:gd name="connsiteY5" fmla="*/ 2169495 h 6860381"/>
              <a:gd name="connsiteX6" fmla="*/ 3703374 w 4783931"/>
              <a:gd name="connsiteY6" fmla="*/ 3008488 h 6860381"/>
              <a:gd name="connsiteX7" fmla="*/ 3528132 w 4783931"/>
              <a:gd name="connsiteY7" fmla="*/ 3722070 h 6860381"/>
              <a:gd name="connsiteX8" fmla="*/ 3439144 w 4783931"/>
              <a:gd name="connsiteY8" fmla="*/ 4589462 h 6860381"/>
              <a:gd name="connsiteX9" fmla="*/ 3551503 w 4783931"/>
              <a:gd name="connsiteY9" fmla="*/ 5217582 h 6860381"/>
              <a:gd name="connsiteX10" fmla="*/ 3910895 w 4783931"/>
              <a:gd name="connsiteY10" fmla="*/ 5991578 h 6860381"/>
              <a:gd name="connsiteX11" fmla="*/ 4163750 w 4783931"/>
              <a:gd name="connsiteY11" fmla="*/ 6421437 h 6860381"/>
              <a:gd name="connsiteX12" fmla="*/ 4330437 w 4783931"/>
              <a:gd name="connsiteY12" fmla="*/ 6614054 h 6860381"/>
              <a:gd name="connsiteX13" fmla="*/ 4591050 w 4783931"/>
              <a:gd name="connsiteY13" fmla="*/ 6784855 h 6860381"/>
              <a:gd name="connsiteX14" fmla="*/ 4783931 w 4783931"/>
              <a:gd name="connsiteY14" fmla="*/ 6860381 h 6860381"/>
              <a:gd name="connsiteX15" fmla="*/ 0 w 4783931"/>
              <a:gd name="connsiteY15" fmla="*/ 6860381 h 6860381"/>
              <a:gd name="connsiteX16" fmla="*/ 0 w 4783931"/>
              <a:gd name="connsiteY16" fmla="*/ 2381 h 6860381"/>
              <a:gd name="connsiteX0" fmla="*/ 0 w 4641056"/>
              <a:gd name="connsiteY0" fmla="*/ 2381 h 6860381"/>
              <a:gd name="connsiteX1" fmla="*/ 4138252 w 4641056"/>
              <a:gd name="connsiteY1" fmla="*/ 0 h 6860381"/>
              <a:gd name="connsiteX2" fmla="*/ 4167012 w 4641056"/>
              <a:gd name="connsiteY2" fmla="*/ 345721 h 6860381"/>
              <a:gd name="connsiteX3" fmla="*/ 4133145 w 4641056"/>
              <a:gd name="connsiteY3" fmla="*/ 1037078 h 6860381"/>
              <a:gd name="connsiteX4" fmla="*/ 4049801 w 4641056"/>
              <a:gd name="connsiteY4" fmla="*/ 1582297 h 6860381"/>
              <a:gd name="connsiteX5" fmla="*/ 3920862 w 4641056"/>
              <a:gd name="connsiteY5" fmla="*/ 2169495 h 6860381"/>
              <a:gd name="connsiteX6" fmla="*/ 3703374 w 4641056"/>
              <a:gd name="connsiteY6" fmla="*/ 3008488 h 6860381"/>
              <a:gd name="connsiteX7" fmla="*/ 3528132 w 4641056"/>
              <a:gd name="connsiteY7" fmla="*/ 3722070 h 6860381"/>
              <a:gd name="connsiteX8" fmla="*/ 3439144 w 4641056"/>
              <a:gd name="connsiteY8" fmla="*/ 4589462 h 6860381"/>
              <a:gd name="connsiteX9" fmla="*/ 3551503 w 4641056"/>
              <a:gd name="connsiteY9" fmla="*/ 5217582 h 6860381"/>
              <a:gd name="connsiteX10" fmla="*/ 3910895 w 4641056"/>
              <a:gd name="connsiteY10" fmla="*/ 5991578 h 6860381"/>
              <a:gd name="connsiteX11" fmla="*/ 4163750 w 4641056"/>
              <a:gd name="connsiteY11" fmla="*/ 6421437 h 6860381"/>
              <a:gd name="connsiteX12" fmla="*/ 4330437 w 4641056"/>
              <a:gd name="connsiteY12" fmla="*/ 6614054 h 6860381"/>
              <a:gd name="connsiteX13" fmla="*/ 4591050 w 4641056"/>
              <a:gd name="connsiteY13" fmla="*/ 6784855 h 6860381"/>
              <a:gd name="connsiteX14" fmla="*/ 4641056 w 4641056"/>
              <a:gd name="connsiteY14" fmla="*/ 6860381 h 6860381"/>
              <a:gd name="connsiteX15" fmla="*/ 0 w 4641056"/>
              <a:gd name="connsiteY15" fmla="*/ 6860381 h 6860381"/>
              <a:gd name="connsiteX16" fmla="*/ 0 w 4641056"/>
              <a:gd name="connsiteY16" fmla="*/ 2381 h 6860381"/>
              <a:gd name="connsiteX0" fmla="*/ 0 w 4641056"/>
              <a:gd name="connsiteY0" fmla="*/ 2381 h 6860381"/>
              <a:gd name="connsiteX1" fmla="*/ 4138252 w 4641056"/>
              <a:gd name="connsiteY1" fmla="*/ 0 h 6860381"/>
              <a:gd name="connsiteX2" fmla="*/ 4167012 w 4641056"/>
              <a:gd name="connsiteY2" fmla="*/ 345721 h 6860381"/>
              <a:gd name="connsiteX3" fmla="*/ 4133145 w 4641056"/>
              <a:gd name="connsiteY3" fmla="*/ 1037078 h 6860381"/>
              <a:gd name="connsiteX4" fmla="*/ 4049801 w 4641056"/>
              <a:gd name="connsiteY4" fmla="*/ 1582297 h 6860381"/>
              <a:gd name="connsiteX5" fmla="*/ 3920862 w 4641056"/>
              <a:gd name="connsiteY5" fmla="*/ 2169495 h 6860381"/>
              <a:gd name="connsiteX6" fmla="*/ 3703374 w 4641056"/>
              <a:gd name="connsiteY6" fmla="*/ 3008488 h 6860381"/>
              <a:gd name="connsiteX7" fmla="*/ 3528132 w 4641056"/>
              <a:gd name="connsiteY7" fmla="*/ 3722070 h 6860381"/>
              <a:gd name="connsiteX8" fmla="*/ 3439144 w 4641056"/>
              <a:gd name="connsiteY8" fmla="*/ 4589462 h 6860381"/>
              <a:gd name="connsiteX9" fmla="*/ 3551503 w 4641056"/>
              <a:gd name="connsiteY9" fmla="*/ 5217582 h 6860381"/>
              <a:gd name="connsiteX10" fmla="*/ 3910895 w 4641056"/>
              <a:gd name="connsiteY10" fmla="*/ 5991578 h 6860381"/>
              <a:gd name="connsiteX11" fmla="*/ 4163750 w 4641056"/>
              <a:gd name="connsiteY11" fmla="*/ 6421437 h 6860381"/>
              <a:gd name="connsiteX12" fmla="*/ 4330437 w 4641056"/>
              <a:gd name="connsiteY12" fmla="*/ 6614054 h 6860381"/>
              <a:gd name="connsiteX13" fmla="*/ 4488656 w 4641056"/>
              <a:gd name="connsiteY13" fmla="*/ 6761042 h 6860381"/>
              <a:gd name="connsiteX14" fmla="*/ 4641056 w 4641056"/>
              <a:gd name="connsiteY14" fmla="*/ 6860381 h 6860381"/>
              <a:gd name="connsiteX15" fmla="*/ 0 w 4641056"/>
              <a:gd name="connsiteY15" fmla="*/ 6860381 h 6860381"/>
              <a:gd name="connsiteX16" fmla="*/ 0 w 4641056"/>
              <a:gd name="connsiteY16" fmla="*/ 2381 h 6860381"/>
              <a:gd name="connsiteX0" fmla="*/ 0 w 4641056"/>
              <a:gd name="connsiteY0" fmla="*/ 2381 h 6860381"/>
              <a:gd name="connsiteX1" fmla="*/ 4138252 w 4641056"/>
              <a:gd name="connsiteY1" fmla="*/ 0 h 6860381"/>
              <a:gd name="connsiteX2" fmla="*/ 4167012 w 4641056"/>
              <a:gd name="connsiteY2" fmla="*/ 345721 h 6860381"/>
              <a:gd name="connsiteX3" fmla="*/ 4133145 w 4641056"/>
              <a:gd name="connsiteY3" fmla="*/ 1037078 h 6860381"/>
              <a:gd name="connsiteX4" fmla="*/ 4049801 w 4641056"/>
              <a:gd name="connsiteY4" fmla="*/ 1582297 h 6860381"/>
              <a:gd name="connsiteX5" fmla="*/ 3920862 w 4641056"/>
              <a:gd name="connsiteY5" fmla="*/ 2169495 h 6860381"/>
              <a:gd name="connsiteX6" fmla="*/ 3703374 w 4641056"/>
              <a:gd name="connsiteY6" fmla="*/ 3008488 h 6860381"/>
              <a:gd name="connsiteX7" fmla="*/ 3528132 w 4641056"/>
              <a:gd name="connsiteY7" fmla="*/ 3722070 h 6860381"/>
              <a:gd name="connsiteX8" fmla="*/ 3439144 w 4641056"/>
              <a:gd name="connsiteY8" fmla="*/ 4589462 h 6860381"/>
              <a:gd name="connsiteX9" fmla="*/ 3551503 w 4641056"/>
              <a:gd name="connsiteY9" fmla="*/ 5217582 h 6860381"/>
              <a:gd name="connsiteX10" fmla="*/ 3910895 w 4641056"/>
              <a:gd name="connsiteY10" fmla="*/ 5991578 h 6860381"/>
              <a:gd name="connsiteX11" fmla="*/ 4163750 w 4641056"/>
              <a:gd name="connsiteY11" fmla="*/ 6421437 h 6860381"/>
              <a:gd name="connsiteX12" fmla="*/ 4330437 w 4641056"/>
              <a:gd name="connsiteY12" fmla="*/ 6614054 h 6860381"/>
              <a:gd name="connsiteX13" fmla="*/ 4488656 w 4641056"/>
              <a:gd name="connsiteY13" fmla="*/ 6761042 h 6860381"/>
              <a:gd name="connsiteX14" fmla="*/ 4641056 w 4641056"/>
              <a:gd name="connsiteY14" fmla="*/ 6860381 h 6860381"/>
              <a:gd name="connsiteX15" fmla="*/ 0 w 4641056"/>
              <a:gd name="connsiteY15" fmla="*/ 6860381 h 6860381"/>
              <a:gd name="connsiteX16" fmla="*/ 0 w 4641056"/>
              <a:gd name="connsiteY16" fmla="*/ 2381 h 6860381"/>
              <a:gd name="connsiteX0" fmla="*/ 0 w 4641056"/>
              <a:gd name="connsiteY0" fmla="*/ 2381 h 6860381"/>
              <a:gd name="connsiteX1" fmla="*/ 4138252 w 4641056"/>
              <a:gd name="connsiteY1" fmla="*/ 0 h 6860381"/>
              <a:gd name="connsiteX2" fmla="*/ 4167012 w 4641056"/>
              <a:gd name="connsiteY2" fmla="*/ 345721 h 6860381"/>
              <a:gd name="connsiteX3" fmla="*/ 4133145 w 4641056"/>
              <a:gd name="connsiteY3" fmla="*/ 1037078 h 6860381"/>
              <a:gd name="connsiteX4" fmla="*/ 4049801 w 4641056"/>
              <a:gd name="connsiteY4" fmla="*/ 1582297 h 6860381"/>
              <a:gd name="connsiteX5" fmla="*/ 3920862 w 4641056"/>
              <a:gd name="connsiteY5" fmla="*/ 2169495 h 6860381"/>
              <a:gd name="connsiteX6" fmla="*/ 3703374 w 4641056"/>
              <a:gd name="connsiteY6" fmla="*/ 3008488 h 6860381"/>
              <a:gd name="connsiteX7" fmla="*/ 3528132 w 4641056"/>
              <a:gd name="connsiteY7" fmla="*/ 3722070 h 6860381"/>
              <a:gd name="connsiteX8" fmla="*/ 3439144 w 4641056"/>
              <a:gd name="connsiteY8" fmla="*/ 4589462 h 6860381"/>
              <a:gd name="connsiteX9" fmla="*/ 3551503 w 4641056"/>
              <a:gd name="connsiteY9" fmla="*/ 5217582 h 6860381"/>
              <a:gd name="connsiteX10" fmla="*/ 3910895 w 4641056"/>
              <a:gd name="connsiteY10" fmla="*/ 5991578 h 6860381"/>
              <a:gd name="connsiteX11" fmla="*/ 4163750 w 4641056"/>
              <a:gd name="connsiteY11" fmla="*/ 6421437 h 6860381"/>
              <a:gd name="connsiteX12" fmla="*/ 4330437 w 4641056"/>
              <a:gd name="connsiteY12" fmla="*/ 6614054 h 6860381"/>
              <a:gd name="connsiteX13" fmla="*/ 4488656 w 4641056"/>
              <a:gd name="connsiteY13" fmla="*/ 6761042 h 6860381"/>
              <a:gd name="connsiteX14" fmla="*/ 4641056 w 4641056"/>
              <a:gd name="connsiteY14" fmla="*/ 6860381 h 6860381"/>
              <a:gd name="connsiteX15" fmla="*/ 0 w 4641056"/>
              <a:gd name="connsiteY15" fmla="*/ 6860381 h 6860381"/>
              <a:gd name="connsiteX16" fmla="*/ 0 w 4641056"/>
              <a:gd name="connsiteY16" fmla="*/ 2381 h 6860381"/>
              <a:gd name="connsiteX0" fmla="*/ 0 w 4641056"/>
              <a:gd name="connsiteY0" fmla="*/ 2381 h 6860381"/>
              <a:gd name="connsiteX1" fmla="*/ 4164446 w 4641056"/>
              <a:gd name="connsiteY1" fmla="*/ 0 h 6860381"/>
              <a:gd name="connsiteX2" fmla="*/ 4167012 w 4641056"/>
              <a:gd name="connsiteY2" fmla="*/ 345721 h 6860381"/>
              <a:gd name="connsiteX3" fmla="*/ 4133145 w 4641056"/>
              <a:gd name="connsiteY3" fmla="*/ 1037078 h 6860381"/>
              <a:gd name="connsiteX4" fmla="*/ 4049801 w 4641056"/>
              <a:gd name="connsiteY4" fmla="*/ 1582297 h 6860381"/>
              <a:gd name="connsiteX5" fmla="*/ 3920862 w 4641056"/>
              <a:gd name="connsiteY5" fmla="*/ 2169495 h 6860381"/>
              <a:gd name="connsiteX6" fmla="*/ 3703374 w 4641056"/>
              <a:gd name="connsiteY6" fmla="*/ 3008488 h 6860381"/>
              <a:gd name="connsiteX7" fmla="*/ 3528132 w 4641056"/>
              <a:gd name="connsiteY7" fmla="*/ 3722070 h 6860381"/>
              <a:gd name="connsiteX8" fmla="*/ 3439144 w 4641056"/>
              <a:gd name="connsiteY8" fmla="*/ 4589462 h 6860381"/>
              <a:gd name="connsiteX9" fmla="*/ 3551503 w 4641056"/>
              <a:gd name="connsiteY9" fmla="*/ 5217582 h 6860381"/>
              <a:gd name="connsiteX10" fmla="*/ 3910895 w 4641056"/>
              <a:gd name="connsiteY10" fmla="*/ 5991578 h 6860381"/>
              <a:gd name="connsiteX11" fmla="*/ 4163750 w 4641056"/>
              <a:gd name="connsiteY11" fmla="*/ 6421437 h 6860381"/>
              <a:gd name="connsiteX12" fmla="*/ 4330437 w 4641056"/>
              <a:gd name="connsiteY12" fmla="*/ 6614054 h 6860381"/>
              <a:gd name="connsiteX13" fmla="*/ 4488656 w 4641056"/>
              <a:gd name="connsiteY13" fmla="*/ 6761042 h 6860381"/>
              <a:gd name="connsiteX14" fmla="*/ 4641056 w 4641056"/>
              <a:gd name="connsiteY14" fmla="*/ 6860381 h 6860381"/>
              <a:gd name="connsiteX15" fmla="*/ 0 w 4641056"/>
              <a:gd name="connsiteY15" fmla="*/ 6860381 h 6860381"/>
              <a:gd name="connsiteX16" fmla="*/ 0 w 4641056"/>
              <a:gd name="connsiteY16" fmla="*/ 2381 h 6860381"/>
              <a:gd name="connsiteX0" fmla="*/ 0 w 4641056"/>
              <a:gd name="connsiteY0" fmla="*/ 2381 h 6860381"/>
              <a:gd name="connsiteX1" fmla="*/ 4164446 w 4641056"/>
              <a:gd name="connsiteY1" fmla="*/ 0 h 6860381"/>
              <a:gd name="connsiteX2" fmla="*/ 4181299 w 4641056"/>
              <a:gd name="connsiteY2" fmla="*/ 357627 h 6860381"/>
              <a:gd name="connsiteX3" fmla="*/ 4133145 w 4641056"/>
              <a:gd name="connsiteY3" fmla="*/ 1037078 h 6860381"/>
              <a:gd name="connsiteX4" fmla="*/ 4049801 w 4641056"/>
              <a:gd name="connsiteY4" fmla="*/ 1582297 h 6860381"/>
              <a:gd name="connsiteX5" fmla="*/ 3920862 w 4641056"/>
              <a:gd name="connsiteY5" fmla="*/ 2169495 h 6860381"/>
              <a:gd name="connsiteX6" fmla="*/ 3703374 w 4641056"/>
              <a:gd name="connsiteY6" fmla="*/ 3008488 h 6860381"/>
              <a:gd name="connsiteX7" fmla="*/ 3528132 w 4641056"/>
              <a:gd name="connsiteY7" fmla="*/ 3722070 h 6860381"/>
              <a:gd name="connsiteX8" fmla="*/ 3439144 w 4641056"/>
              <a:gd name="connsiteY8" fmla="*/ 4589462 h 6860381"/>
              <a:gd name="connsiteX9" fmla="*/ 3551503 w 4641056"/>
              <a:gd name="connsiteY9" fmla="*/ 5217582 h 6860381"/>
              <a:gd name="connsiteX10" fmla="*/ 3910895 w 4641056"/>
              <a:gd name="connsiteY10" fmla="*/ 5991578 h 6860381"/>
              <a:gd name="connsiteX11" fmla="*/ 4163750 w 4641056"/>
              <a:gd name="connsiteY11" fmla="*/ 6421437 h 6860381"/>
              <a:gd name="connsiteX12" fmla="*/ 4330437 w 4641056"/>
              <a:gd name="connsiteY12" fmla="*/ 6614054 h 6860381"/>
              <a:gd name="connsiteX13" fmla="*/ 4488656 w 4641056"/>
              <a:gd name="connsiteY13" fmla="*/ 6761042 h 6860381"/>
              <a:gd name="connsiteX14" fmla="*/ 4641056 w 4641056"/>
              <a:gd name="connsiteY14" fmla="*/ 6860381 h 6860381"/>
              <a:gd name="connsiteX15" fmla="*/ 0 w 4641056"/>
              <a:gd name="connsiteY15" fmla="*/ 6860381 h 6860381"/>
              <a:gd name="connsiteX16" fmla="*/ 0 w 4641056"/>
              <a:gd name="connsiteY16" fmla="*/ 2381 h 6860381"/>
              <a:gd name="connsiteX0" fmla="*/ 0 w 4641056"/>
              <a:gd name="connsiteY0" fmla="*/ 2381 h 6860381"/>
              <a:gd name="connsiteX1" fmla="*/ 4164446 w 4641056"/>
              <a:gd name="connsiteY1" fmla="*/ 0 h 6860381"/>
              <a:gd name="connsiteX2" fmla="*/ 4181299 w 4641056"/>
              <a:gd name="connsiteY2" fmla="*/ 357627 h 6860381"/>
              <a:gd name="connsiteX3" fmla="*/ 4121238 w 4641056"/>
              <a:gd name="connsiteY3" fmla="*/ 1037078 h 6860381"/>
              <a:gd name="connsiteX4" fmla="*/ 4049801 w 4641056"/>
              <a:gd name="connsiteY4" fmla="*/ 1582297 h 6860381"/>
              <a:gd name="connsiteX5" fmla="*/ 3920862 w 4641056"/>
              <a:gd name="connsiteY5" fmla="*/ 2169495 h 6860381"/>
              <a:gd name="connsiteX6" fmla="*/ 3703374 w 4641056"/>
              <a:gd name="connsiteY6" fmla="*/ 3008488 h 6860381"/>
              <a:gd name="connsiteX7" fmla="*/ 3528132 w 4641056"/>
              <a:gd name="connsiteY7" fmla="*/ 3722070 h 6860381"/>
              <a:gd name="connsiteX8" fmla="*/ 3439144 w 4641056"/>
              <a:gd name="connsiteY8" fmla="*/ 4589462 h 6860381"/>
              <a:gd name="connsiteX9" fmla="*/ 3551503 w 4641056"/>
              <a:gd name="connsiteY9" fmla="*/ 5217582 h 6860381"/>
              <a:gd name="connsiteX10" fmla="*/ 3910895 w 4641056"/>
              <a:gd name="connsiteY10" fmla="*/ 5991578 h 6860381"/>
              <a:gd name="connsiteX11" fmla="*/ 4163750 w 4641056"/>
              <a:gd name="connsiteY11" fmla="*/ 6421437 h 6860381"/>
              <a:gd name="connsiteX12" fmla="*/ 4330437 w 4641056"/>
              <a:gd name="connsiteY12" fmla="*/ 6614054 h 6860381"/>
              <a:gd name="connsiteX13" fmla="*/ 4488656 w 4641056"/>
              <a:gd name="connsiteY13" fmla="*/ 6761042 h 6860381"/>
              <a:gd name="connsiteX14" fmla="*/ 4641056 w 4641056"/>
              <a:gd name="connsiteY14" fmla="*/ 6860381 h 6860381"/>
              <a:gd name="connsiteX15" fmla="*/ 0 w 4641056"/>
              <a:gd name="connsiteY15" fmla="*/ 6860381 h 6860381"/>
              <a:gd name="connsiteX16" fmla="*/ 0 w 4641056"/>
              <a:gd name="connsiteY16" fmla="*/ 2381 h 6860381"/>
              <a:gd name="connsiteX0" fmla="*/ 0 w 4641056"/>
              <a:gd name="connsiteY0" fmla="*/ 2381 h 6860381"/>
              <a:gd name="connsiteX1" fmla="*/ 4164446 w 4641056"/>
              <a:gd name="connsiteY1" fmla="*/ 0 h 6860381"/>
              <a:gd name="connsiteX2" fmla="*/ 4174155 w 4641056"/>
              <a:gd name="connsiteY2" fmla="*/ 357627 h 6860381"/>
              <a:gd name="connsiteX3" fmla="*/ 4121238 w 4641056"/>
              <a:gd name="connsiteY3" fmla="*/ 1037078 h 6860381"/>
              <a:gd name="connsiteX4" fmla="*/ 4049801 w 4641056"/>
              <a:gd name="connsiteY4" fmla="*/ 1582297 h 6860381"/>
              <a:gd name="connsiteX5" fmla="*/ 3920862 w 4641056"/>
              <a:gd name="connsiteY5" fmla="*/ 2169495 h 6860381"/>
              <a:gd name="connsiteX6" fmla="*/ 3703374 w 4641056"/>
              <a:gd name="connsiteY6" fmla="*/ 3008488 h 6860381"/>
              <a:gd name="connsiteX7" fmla="*/ 3528132 w 4641056"/>
              <a:gd name="connsiteY7" fmla="*/ 3722070 h 6860381"/>
              <a:gd name="connsiteX8" fmla="*/ 3439144 w 4641056"/>
              <a:gd name="connsiteY8" fmla="*/ 4589462 h 6860381"/>
              <a:gd name="connsiteX9" fmla="*/ 3551503 w 4641056"/>
              <a:gd name="connsiteY9" fmla="*/ 5217582 h 6860381"/>
              <a:gd name="connsiteX10" fmla="*/ 3910895 w 4641056"/>
              <a:gd name="connsiteY10" fmla="*/ 5991578 h 6860381"/>
              <a:gd name="connsiteX11" fmla="*/ 4163750 w 4641056"/>
              <a:gd name="connsiteY11" fmla="*/ 6421437 h 6860381"/>
              <a:gd name="connsiteX12" fmla="*/ 4330437 w 4641056"/>
              <a:gd name="connsiteY12" fmla="*/ 6614054 h 6860381"/>
              <a:gd name="connsiteX13" fmla="*/ 4488656 w 4641056"/>
              <a:gd name="connsiteY13" fmla="*/ 6761042 h 6860381"/>
              <a:gd name="connsiteX14" fmla="*/ 4641056 w 4641056"/>
              <a:gd name="connsiteY14" fmla="*/ 6860381 h 6860381"/>
              <a:gd name="connsiteX15" fmla="*/ 0 w 4641056"/>
              <a:gd name="connsiteY15" fmla="*/ 6860381 h 6860381"/>
              <a:gd name="connsiteX16" fmla="*/ 0 w 4641056"/>
              <a:gd name="connsiteY16" fmla="*/ 2381 h 6860381"/>
              <a:gd name="connsiteX0" fmla="*/ 0 w 4641056"/>
              <a:gd name="connsiteY0" fmla="*/ 2381 h 6860381"/>
              <a:gd name="connsiteX1" fmla="*/ 4164446 w 4641056"/>
              <a:gd name="connsiteY1" fmla="*/ 0 h 6860381"/>
              <a:gd name="connsiteX2" fmla="*/ 4174155 w 4641056"/>
              <a:gd name="connsiteY2" fmla="*/ 357627 h 6860381"/>
              <a:gd name="connsiteX3" fmla="*/ 4121238 w 4641056"/>
              <a:gd name="connsiteY3" fmla="*/ 1037078 h 6860381"/>
              <a:gd name="connsiteX4" fmla="*/ 4049801 w 4641056"/>
              <a:gd name="connsiteY4" fmla="*/ 1582297 h 6860381"/>
              <a:gd name="connsiteX5" fmla="*/ 3920862 w 4641056"/>
              <a:gd name="connsiteY5" fmla="*/ 2169495 h 6860381"/>
              <a:gd name="connsiteX6" fmla="*/ 3703374 w 4641056"/>
              <a:gd name="connsiteY6" fmla="*/ 3008488 h 6860381"/>
              <a:gd name="connsiteX7" fmla="*/ 3528132 w 4641056"/>
              <a:gd name="connsiteY7" fmla="*/ 3722070 h 6860381"/>
              <a:gd name="connsiteX8" fmla="*/ 3439144 w 4641056"/>
              <a:gd name="connsiteY8" fmla="*/ 4589462 h 6860381"/>
              <a:gd name="connsiteX9" fmla="*/ 3551503 w 4641056"/>
              <a:gd name="connsiteY9" fmla="*/ 5217582 h 6860381"/>
              <a:gd name="connsiteX10" fmla="*/ 3910895 w 4641056"/>
              <a:gd name="connsiteY10" fmla="*/ 5991578 h 6860381"/>
              <a:gd name="connsiteX11" fmla="*/ 4163750 w 4641056"/>
              <a:gd name="connsiteY11" fmla="*/ 6421437 h 6860381"/>
              <a:gd name="connsiteX12" fmla="*/ 4330437 w 4641056"/>
              <a:gd name="connsiteY12" fmla="*/ 6614054 h 6860381"/>
              <a:gd name="connsiteX13" fmla="*/ 4488656 w 4641056"/>
              <a:gd name="connsiteY13" fmla="*/ 6761042 h 6860381"/>
              <a:gd name="connsiteX14" fmla="*/ 4641056 w 4641056"/>
              <a:gd name="connsiteY14" fmla="*/ 6860381 h 6860381"/>
              <a:gd name="connsiteX15" fmla="*/ 0 w 4641056"/>
              <a:gd name="connsiteY15" fmla="*/ 6860381 h 6860381"/>
              <a:gd name="connsiteX16" fmla="*/ 0 w 4641056"/>
              <a:gd name="connsiteY16" fmla="*/ 2381 h 6860381"/>
              <a:gd name="connsiteX0" fmla="*/ 0 w 4641056"/>
              <a:gd name="connsiteY0" fmla="*/ 2381 h 6860381"/>
              <a:gd name="connsiteX1" fmla="*/ 4164446 w 4641056"/>
              <a:gd name="connsiteY1" fmla="*/ 0 h 6860381"/>
              <a:gd name="connsiteX2" fmla="*/ 4174155 w 4641056"/>
              <a:gd name="connsiteY2" fmla="*/ 357627 h 6860381"/>
              <a:gd name="connsiteX3" fmla="*/ 4121238 w 4641056"/>
              <a:gd name="connsiteY3" fmla="*/ 1037078 h 6860381"/>
              <a:gd name="connsiteX4" fmla="*/ 4049801 w 4641056"/>
              <a:gd name="connsiteY4" fmla="*/ 1582297 h 6860381"/>
              <a:gd name="connsiteX5" fmla="*/ 3920862 w 4641056"/>
              <a:gd name="connsiteY5" fmla="*/ 2169495 h 6860381"/>
              <a:gd name="connsiteX6" fmla="*/ 3703374 w 4641056"/>
              <a:gd name="connsiteY6" fmla="*/ 3008488 h 6860381"/>
              <a:gd name="connsiteX7" fmla="*/ 3528132 w 4641056"/>
              <a:gd name="connsiteY7" fmla="*/ 3722070 h 6860381"/>
              <a:gd name="connsiteX8" fmla="*/ 3439144 w 4641056"/>
              <a:gd name="connsiteY8" fmla="*/ 4589462 h 6860381"/>
              <a:gd name="connsiteX9" fmla="*/ 3551503 w 4641056"/>
              <a:gd name="connsiteY9" fmla="*/ 5217582 h 6860381"/>
              <a:gd name="connsiteX10" fmla="*/ 3910895 w 4641056"/>
              <a:gd name="connsiteY10" fmla="*/ 5991578 h 6860381"/>
              <a:gd name="connsiteX11" fmla="*/ 4163750 w 4641056"/>
              <a:gd name="connsiteY11" fmla="*/ 6421437 h 6860381"/>
              <a:gd name="connsiteX12" fmla="*/ 4330437 w 4641056"/>
              <a:gd name="connsiteY12" fmla="*/ 6614054 h 6860381"/>
              <a:gd name="connsiteX13" fmla="*/ 4488656 w 4641056"/>
              <a:gd name="connsiteY13" fmla="*/ 6761042 h 6860381"/>
              <a:gd name="connsiteX14" fmla="*/ 4641056 w 4641056"/>
              <a:gd name="connsiteY14" fmla="*/ 6860381 h 6860381"/>
              <a:gd name="connsiteX15" fmla="*/ 0 w 4641056"/>
              <a:gd name="connsiteY15" fmla="*/ 6860381 h 6860381"/>
              <a:gd name="connsiteX16" fmla="*/ 0 w 4641056"/>
              <a:gd name="connsiteY16" fmla="*/ 2381 h 6860381"/>
              <a:gd name="connsiteX0" fmla="*/ 0 w 4641056"/>
              <a:gd name="connsiteY0" fmla="*/ 0 h 6858000"/>
              <a:gd name="connsiteX1" fmla="*/ 4157302 w 4641056"/>
              <a:gd name="connsiteY1" fmla="*/ 0 h 6858000"/>
              <a:gd name="connsiteX2" fmla="*/ 4174155 w 4641056"/>
              <a:gd name="connsiteY2" fmla="*/ 355246 h 6858000"/>
              <a:gd name="connsiteX3" fmla="*/ 4121238 w 4641056"/>
              <a:gd name="connsiteY3" fmla="*/ 1034697 h 6858000"/>
              <a:gd name="connsiteX4" fmla="*/ 4049801 w 4641056"/>
              <a:gd name="connsiteY4" fmla="*/ 1579916 h 6858000"/>
              <a:gd name="connsiteX5" fmla="*/ 3920862 w 4641056"/>
              <a:gd name="connsiteY5" fmla="*/ 2167114 h 6858000"/>
              <a:gd name="connsiteX6" fmla="*/ 3703374 w 4641056"/>
              <a:gd name="connsiteY6" fmla="*/ 3006107 h 6858000"/>
              <a:gd name="connsiteX7" fmla="*/ 3528132 w 4641056"/>
              <a:gd name="connsiteY7" fmla="*/ 3719689 h 6858000"/>
              <a:gd name="connsiteX8" fmla="*/ 3439144 w 4641056"/>
              <a:gd name="connsiteY8" fmla="*/ 4587081 h 6858000"/>
              <a:gd name="connsiteX9" fmla="*/ 3551503 w 4641056"/>
              <a:gd name="connsiteY9" fmla="*/ 5215201 h 6858000"/>
              <a:gd name="connsiteX10" fmla="*/ 3910895 w 4641056"/>
              <a:gd name="connsiteY10" fmla="*/ 5989197 h 6858000"/>
              <a:gd name="connsiteX11" fmla="*/ 4163750 w 4641056"/>
              <a:gd name="connsiteY11" fmla="*/ 6419056 h 6858000"/>
              <a:gd name="connsiteX12" fmla="*/ 4330437 w 4641056"/>
              <a:gd name="connsiteY12" fmla="*/ 6611673 h 6858000"/>
              <a:gd name="connsiteX13" fmla="*/ 4488656 w 4641056"/>
              <a:gd name="connsiteY13" fmla="*/ 6758661 h 6858000"/>
              <a:gd name="connsiteX14" fmla="*/ 4641056 w 4641056"/>
              <a:gd name="connsiteY14" fmla="*/ 6858000 h 6858000"/>
              <a:gd name="connsiteX15" fmla="*/ 0 w 4641056"/>
              <a:gd name="connsiteY15" fmla="*/ 6858000 h 6858000"/>
              <a:gd name="connsiteX16" fmla="*/ 0 w 4641056"/>
              <a:gd name="connsiteY16" fmla="*/ 0 h 6858000"/>
              <a:gd name="connsiteX0" fmla="*/ 0 w 4641056"/>
              <a:gd name="connsiteY0" fmla="*/ 0 h 6858000"/>
              <a:gd name="connsiteX1" fmla="*/ 4157302 w 4641056"/>
              <a:gd name="connsiteY1" fmla="*/ 0 h 6858000"/>
              <a:gd name="connsiteX2" fmla="*/ 4181298 w 4641056"/>
              <a:gd name="connsiteY2" fmla="*/ 355246 h 6858000"/>
              <a:gd name="connsiteX3" fmla="*/ 4121238 w 4641056"/>
              <a:gd name="connsiteY3" fmla="*/ 1034697 h 6858000"/>
              <a:gd name="connsiteX4" fmla="*/ 4049801 w 4641056"/>
              <a:gd name="connsiteY4" fmla="*/ 1579916 h 6858000"/>
              <a:gd name="connsiteX5" fmla="*/ 3920862 w 4641056"/>
              <a:gd name="connsiteY5" fmla="*/ 2167114 h 6858000"/>
              <a:gd name="connsiteX6" fmla="*/ 3703374 w 4641056"/>
              <a:gd name="connsiteY6" fmla="*/ 3006107 h 6858000"/>
              <a:gd name="connsiteX7" fmla="*/ 3528132 w 4641056"/>
              <a:gd name="connsiteY7" fmla="*/ 3719689 h 6858000"/>
              <a:gd name="connsiteX8" fmla="*/ 3439144 w 4641056"/>
              <a:gd name="connsiteY8" fmla="*/ 4587081 h 6858000"/>
              <a:gd name="connsiteX9" fmla="*/ 3551503 w 4641056"/>
              <a:gd name="connsiteY9" fmla="*/ 5215201 h 6858000"/>
              <a:gd name="connsiteX10" fmla="*/ 3910895 w 4641056"/>
              <a:gd name="connsiteY10" fmla="*/ 5989197 h 6858000"/>
              <a:gd name="connsiteX11" fmla="*/ 4163750 w 4641056"/>
              <a:gd name="connsiteY11" fmla="*/ 6419056 h 6858000"/>
              <a:gd name="connsiteX12" fmla="*/ 4330437 w 4641056"/>
              <a:gd name="connsiteY12" fmla="*/ 6611673 h 6858000"/>
              <a:gd name="connsiteX13" fmla="*/ 4488656 w 4641056"/>
              <a:gd name="connsiteY13" fmla="*/ 6758661 h 6858000"/>
              <a:gd name="connsiteX14" fmla="*/ 4641056 w 4641056"/>
              <a:gd name="connsiteY14" fmla="*/ 6858000 h 6858000"/>
              <a:gd name="connsiteX15" fmla="*/ 0 w 4641056"/>
              <a:gd name="connsiteY15" fmla="*/ 6858000 h 6858000"/>
              <a:gd name="connsiteX16" fmla="*/ 0 w 4641056"/>
              <a:gd name="connsiteY16" fmla="*/ 0 h 6858000"/>
              <a:gd name="connsiteX0" fmla="*/ 0 w 4641056"/>
              <a:gd name="connsiteY0" fmla="*/ 0 h 6858000"/>
              <a:gd name="connsiteX1" fmla="*/ 4157302 w 4641056"/>
              <a:gd name="connsiteY1" fmla="*/ 0 h 6858000"/>
              <a:gd name="connsiteX2" fmla="*/ 4181298 w 4641056"/>
              <a:gd name="connsiteY2" fmla="*/ 355246 h 6858000"/>
              <a:gd name="connsiteX3" fmla="*/ 4121238 w 4641056"/>
              <a:gd name="connsiteY3" fmla="*/ 1034697 h 6858000"/>
              <a:gd name="connsiteX4" fmla="*/ 4025989 w 4641056"/>
              <a:gd name="connsiteY4" fmla="*/ 1587060 h 6858000"/>
              <a:gd name="connsiteX5" fmla="*/ 3920862 w 4641056"/>
              <a:gd name="connsiteY5" fmla="*/ 2167114 h 6858000"/>
              <a:gd name="connsiteX6" fmla="*/ 3703374 w 4641056"/>
              <a:gd name="connsiteY6" fmla="*/ 3006107 h 6858000"/>
              <a:gd name="connsiteX7" fmla="*/ 3528132 w 4641056"/>
              <a:gd name="connsiteY7" fmla="*/ 3719689 h 6858000"/>
              <a:gd name="connsiteX8" fmla="*/ 3439144 w 4641056"/>
              <a:gd name="connsiteY8" fmla="*/ 4587081 h 6858000"/>
              <a:gd name="connsiteX9" fmla="*/ 3551503 w 4641056"/>
              <a:gd name="connsiteY9" fmla="*/ 5215201 h 6858000"/>
              <a:gd name="connsiteX10" fmla="*/ 3910895 w 4641056"/>
              <a:gd name="connsiteY10" fmla="*/ 5989197 h 6858000"/>
              <a:gd name="connsiteX11" fmla="*/ 4163750 w 4641056"/>
              <a:gd name="connsiteY11" fmla="*/ 6419056 h 6858000"/>
              <a:gd name="connsiteX12" fmla="*/ 4330437 w 4641056"/>
              <a:gd name="connsiteY12" fmla="*/ 6611673 h 6858000"/>
              <a:gd name="connsiteX13" fmla="*/ 4488656 w 4641056"/>
              <a:gd name="connsiteY13" fmla="*/ 6758661 h 6858000"/>
              <a:gd name="connsiteX14" fmla="*/ 4641056 w 4641056"/>
              <a:gd name="connsiteY14" fmla="*/ 6858000 h 6858000"/>
              <a:gd name="connsiteX15" fmla="*/ 0 w 4641056"/>
              <a:gd name="connsiteY15" fmla="*/ 6858000 h 6858000"/>
              <a:gd name="connsiteX16" fmla="*/ 0 w 4641056"/>
              <a:gd name="connsiteY16" fmla="*/ 0 h 6858000"/>
              <a:gd name="connsiteX0" fmla="*/ 0 w 4641056"/>
              <a:gd name="connsiteY0" fmla="*/ 0 h 6858000"/>
              <a:gd name="connsiteX1" fmla="*/ 4157302 w 4641056"/>
              <a:gd name="connsiteY1" fmla="*/ 0 h 6858000"/>
              <a:gd name="connsiteX2" fmla="*/ 4181298 w 4641056"/>
              <a:gd name="connsiteY2" fmla="*/ 355246 h 6858000"/>
              <a:gd name="connsiteX3" fmla="*/ 4121238 w 4641056"/>
              <a:gd name="connsiteY3" fmla="*/ 1034697 h 6858000"/>
              <a:gd name="connsiteX4" fmla="*/ 4025989 w 4641056"/>
              <a:gd name="connsiteY4" fmla="*/ 1587060 h 6858000"/>
              <a:gd name="connsiteX5" fmla="*/ 3894668 w 4641056"/>
              <a:gd name="connsiteY5" fmla="*/ 2174257 h 6858000"/>
              <a:gd name="connsiteX6" fmla="*/ 3703374 w 4641056"/>
              <a:gd name="connsiteY6" fmla="*/ 3006107 h 6858000"/>
              <a:gd name="connsiteX7" fmla="*/ 3528132 w 4641056"/>
              <a:gd name="connsiteY7" fmla="*/ 3719689 h 6858000"/>
              <a:gd name="connsiteX8" fmla="*/ 3439144 w 4641056"/>
              <a:gd name="connsiteY8" fmla="*/ 4587081 h 6858000"/>
              <a:gd name="connsiteX9" fmla="*/ 3551503 w 4641056"/>
              <a:gd name="connsiteY9" fmla="*/ 5215201 h 6858000"/>
              <a:gd name="connsiteX10" fmla="*/ 3910895 w 4641056"/>
              <a:gd name="connsiteY10" fmla="*/ 5989197 h 6858000"/>
              <a:gd name="connsiteX11" fmla="*/ 4163750 w 4641056"/>
              <a:gd name="connsiteY11" fmla="*/ 6419056 h 6858000"/>
              <a:gd name="connsiteX12" fmla="*/ 4330437 w 4641056"/>
              <a:gd name="connsiteY12" fmla="*/ 6611673 h 6858000"/>
              <a:gd name="connsiteX13" fmla="*/ 4488656 w 4641056"/>
              <a:gd name="connsiteY13" fmla="*/ 6758661 h 6858000"/>
              <a:gd name="connsiteX14" fmla="*/ 4641056 w 4641056"/>
              <a:gd name="connsiteY14" fmla="*/ 6858000 h 6858000"/>
              <a:gd name="connsiteX15" fmla="*/ 0 w 4641056"/>
              <a:gd name="connsiteY15" fmla="*/ 6858000 h 6858000"/>
              <a:gd name="connsiteX16" fmla="*/ 0 w 4641056"/>
              <a:gd name="connsiteY16" fmla="*/ 0 h 6858000"/>
              <a:gd name="connsiteX0" fmla="*/ 0 w 4641056"/>
              <a:gd name="connsiteY0" fmla="*/ 0 h 6858000"/>
              <a:gd name="connsiteX1" fmla="*/ 4157302 w 4641056"/>
              <a:gd name="connsiteY1" fmla="*/ 0 h 6858000"/>
              <a:gd name="connsiteX2" fmla="*/ 4181298 w 4641056"/>
              <a:gd name="connsiteY2" fmla="*/ 355246 h 6858000"/>
              <a:gd name="connsiteX3" fmla="*/ 4121238 w 4641056"/>
              <a:gd name="connsiteY3" fmla="*/ 1034697 h 6858000"/>
              <a:gd name="connsiteX4" fmla="*/ 4025989 w 4641056"/>
              <a:gd name="connsiteY4" fmla="*/ 1587060 h 6858000"/>
              <a:gd name="connsiteX5" fmla="*/ 3894668 w 4641056"/>
              <a:gd name="connsiteY5" fmla="*/ 2174257 h 6858000"/>
              <a:gd name="connsiteX6" fmla="*/ 3672418 w 4641056"/>
              <a:gd name="connsiteY6" fmla="*/ 3006107 h 6858000"/>
              <a:gd name="connsiteX7" fmla="*/ 3528132 w 4641056"/>
              <a:gd name="connsiteY7" fmla="*/ 3719689 h 6858000"/>
              <a:gd name="connsiteX8" fmla="*/ 3439144 w 4641056"/>
              <a:gd name="connsiteY8" fmla="*/ 4587081 h 6858000"/>
              <a:gd name="connsiteX9" fmla="*/ 3551503 w 4641056"/>
              <a:gd name="connsiteY9" fmla="*/ 5215201 h 6858000"/>
              <a:gd name="connsiteX10" fmla="*/ 3910895 w 4641056"/>
              <a:gd name="connsiteY10" fmla="*/ 5989197 h 6858000"/>
              <a:gd name="connsiteX11" fmla="*/ 4163750 w 4641056"/>
              <a:gd name="connsiteY11" fmla="*/ 6419056 h 6858000"/>
              <a:gd name="connsiteX12" fmla="*/ 4330437 w 4641056"/>
              <a:gd name="connsiteY12" fmla="*/ 6611673 h 6858000"/>
              <a:gd name="connsiteX13" fmla="*/ 4488656 w 4641056"/>
              <a:gd name="connsiteY13" fmla="*/ 6758661 h 6858000"/>
              <a:gd name="connsiteX14" fmla="*/ 4641056 w 4641056"/>
              <a:gd name="connsiteY14" fmla="*/ 6858000 h 6858000"/>
              <a:gd name="connsiteX15" fmla="*/ 0 w 4641056"/>
              <a:gd name="connsiteY15" fmla="*/ 6858000 h 6858000"/>
              <a:gd name="connsiteX16" fmla="*/ 0 w 4641056"/>
              <a:gd name="connsiteY16" fmla="*/ 0 h 6858000"/>
              <a:gd name="connsiteX0" fmla="*/ 0 w 4641056"/>
              <a:gd name="connsiteY0" fmla="*/ 0 h 6858000"/>
              <a:gd name="connsiteX1" fmla="*/ 4157302 w 4641056"/>
              <a:gd name="connsiteY1" fmla="*/ 0 h 6858000"/>
              <a:gd name="connsiteX2" fmla="*/ 4181298 w 4641056"/>
              <a:gd name="connsiteY2" fmla="*/ 355246 h 6858000"/>
              <a:gd name="connsiteX3" fmla="*/ 4121238 w 4641056"/>
              <a:gd name="connsiteY3" fmla="*/ 1034697 h 6858000"/>
              <a:gd name="connsiteX4" fmla="*/ 4025989 w 4641056"/>
              <a:gd name="connsiteY4" fmla="*/ 1587060 h 6858000"/>
              <a:gd name="connsiteX5" fmla="*/ 3894668 w 4641056"/>
              <a:gd name="connsiteY5" fmla="*/ 2174257 h 6858000"/>
              <a:gd name="connsiteX6" fmla="*/ 3672418 w 4641056"/>
              <a:gd name="connsiteY6" fmla="*/ 3006107 h 6858000"/>
              <a:gd name="connsiteX7" fmla="*/ 3497175 w 4641056"/>
              <a:gd name="connsiteY7" fmla="*/ 3719689 h 6858000"/>
              <a:gd name="connsiteX8" fmla="*/ 3439144 w 4641056"/>
              <a:gd name="connsiteY8" fmla="*/ 4587081 h 6858000"/>
              <a:gd name="connsiteX9" fmla="*/ 3551503 w 4641056"/>
              <a:gd name="connsiteY9" fmla="*/ 5215201 h 6858000"/>
              <a:gd name="connsiteX10" fmla="*/ 3910895 w 4641056"/>
              <a:gd name="connsiteY10" fmla="*/ 5989197 h 6858000"/>
              <a:gd name="connsiteX11" fmla="*/ 4163750 w 4641056"/>
              <a:gd name="connsiteY11" fmla="*/ 6419056 h 6858000"/>
              <a:gd name="connsiteX12" fmla="*/ 4330437 w 4641056"/>
              <a:gd name="connsiteY12" fmla="*/ 6611673 h 6858000"/>
              <a:gd name="connsiteX13" fmla="*/ 4488656 w 4641056"/>
              <a:gd name="connsiteY13" fmla="*/ 6758661 h 6858000"/>
              <a:gd name="connsiteX14" fmla="*/ 4641056 w 4641056"/>
              <a:gd name="connsiteY14" fmla="*/ 6858000 h 6858000"/>
              <a:gd name="connsiteX15" fmla="*/ 0 w 4641056"/>
              <a:gd name="connsiteY15" fmla="*/ 6858000 h 6858000"/>
              <a:gd name="connsiteX16" fmla="*/ 0 w 4641056"/>
              <a:gd name="connsiteY16" fmla="*/ 0 h 6858000"/>
              <a:gd name="connsiteX0" fmla="*/ 0 w 4641056"/>
              <a:gd name="connsiteY0" fmla="*/ 0 h 6858000"/>
              <a:gd name="connsiteX1" fmla="*/ 4157302 w 4641056"/>
              <a:gd name="connsiteY1" fmla="*/ 0 h 6858000"/>
              <a:gd name="connsiteX2" fmla="*/ 4181298 w 4641056"/>
              <a:gd name="connsiteY2" fmla="*/ 355246 h 6858000"/>
              <a:gd name="connsiteX3" fmla="*/ 4121238 w 4641056"/>
              <a:gd name="connsiteY3" fmla="*/ 1034697 h 6858000"/>
              <a:gd name="connsiteX4" fmla="*/ 4025989 w 4641056"/>
              <a:gd name="connsiteY4" fmla="*/ 1587060 h 6858000"/>
              <a:gd name="connsiteX5" fmla="*/ 3894668 w 4641056"/>
              <a:gd name="connsiteY5" fmla="*/ 2174257 h 6858000"/>
              <a:gd name="connsiteX6" fmla="*/ 3672418 w 4641056"/>
              <a:gd name="connsiteY6" fmla="*/ 3006107 h 6858000"/>
              <a:gd name="connsiteX7" fmla="*/ 3497175 w 4641056"/>
              <a:gd name="connsiteY7" fmla="*/ 3719689 h 6858000"/>
              <a:gd name="connsiteX8" fmla="*/ 3424856 w 4641056"/>
              <a:gd name="connsiteY8" fmla="*/ 4587081 h 6858000"/>
              <a:gd name="connsiteX9" fmla="*/ 3551503 w 4641056"/>
              <a:gd name="connsiteY9" fmla="*/ 5215201 h 6858000"/>
              <a:gd name="connsiteX10" fmla="*/ 3910895 w 4641056"/>
              <a:gd name="connsiteY10" fmla="*/ 5989197 h 6858000"/>
              <a:gd name="connsiteX11" fmla="*/ 4163750 w 4641056"/>
              <a:gd name="connsiteY11" fmla="*/ 6419056 h 6858000"/>
              <a:gd name="connsiteX12" fmla="*/ 4330437 w 4641056"/>
              <a:gd name="connsiteY12" fmla="*/ 6611673 h 6858000"/>
              <a:gd name="connsiteX13" fmla="*/ 4488656 w 4641056"/>
              <a:gd name="connsiteY13" fmla="*/ 6758661 h 6858000"/>
              <a:gd name="connsiteX14" fmla="*/ 4641056 w 4641056"/>
              <a:gd name="connsiteY14" fmla="*/ 6858000 h 6858000"/>
              <a:gd name="connsiteX15" fmla="*/ 0 w 4641056"/>
              <a:gd name="connsiteY15" fmla="*/ 6858000 h 6858000"/>
              <a:gd name="connsiteX16" fmla="*/ 0 w 4641056"/>
              <a:gd name="connsiteY16" fmla="*/ 0 h 6858000"/>
              <a:gd name="connsiteX0" fmla="*/ 0 w 4641056"/>
              <a:gd name="connsiteY0" fmla="*/ 0 h 6858000"/>
              <a:gd name="connsiteX1" fmla="*/ 4157302 w 4641056"/>
              <a:gd name="connsiteY1" fmla="*/ 0 h 6858000"/>
              <a:gd name="connsiteX2" fmla="*/ 4181298 w 4641056"/>
              <a:gd name="connsiteY2" fmla="*/ 355246 h 6858000"/>
              <a:gd name="connsiteX3" fmla="*/ 4121238 w 4641056"/>
              <a:gd name="connsiteY3" fmla="*/ 1034697 h 6858000"/>
              <a:gd name="connsiteX4" fmla="*/ 4025989 w 4641056"/>
              <a:gd name="connsiteY4" fmla="*/ 1587060 h 6858000"/>
              <a:gd name="connsiteX5" fmla="*/ 3894668 w 4641056"/>
              <a:gd name="connsiteY5" fmla="*/ 2174257 h 6858000"/>
              <a:gd name="connsiteX6" fmla="*/ 3672418 w 4641056"/>
              <a:gd name="connsiteY6" fmla="*/ 3006107 h 6858000"/>
              <a:gd name="connsiteX7" fmla="*/ 3497175 w 4641056"/>
              <a:gd name="connsiteY7" fmla="*/ 3719689 h 6858000"/>
              <a:gd name="connsiteX8" fmla="*/ 3415331 w 4641056"/>
              <a:gd name="connsiteY8" fmla="*/ 4591844 h 6858000"/>
              <a:gd name="connsiteX9" fmla="*/ 3551503 w 4641056"/>
              <a:gd name="connsiteY9" fmla="*/ 5215201 h 6858000"/>
              <a:gd name="connsiteX10" fmla="*/ 3910895 w 4641056"/>
              <a:gd name="connsiteY10" fmla="*/ 5989197 h 6858000"/>
              <a:gd name="connsiteX11" fmla="*/ 4163750 w 4641056"/>
              <a:gd name="connsiteY11" fmla="*/ 6419056 h 6858000"/>
              <a:gd name="connsiteX12" fmla="*/ 4330437 w 4641056"/>
              <a:gd name="connsiteY12" fmla="*/ 6611673 h 6858000"/>
              <a:gd name="connsiteX13" fmla="*/ 4488656 w 4641056"/>
              <a:gd name="connsiteY13" fmla="*/ 6758661 h 6858000"/>
              <a:gd name="connsiteX14" fmla="*/ 4641056 w 4641056"/>
              <a:gd name="connsiteY14" fmla="*/ 6858000 h 6858000"/>
              <a:gd name="connsiteX15" fmla="*/ 0 w 4641056"/>
              <a:gd name="connsiteY15" fmla="*/ 6858000 h 6858000"/>
              <a:gd name="connsiteX16" fmla="*/ 0 w 4641056"/>
              <a:gd name="connsiteY16" fmla="*/ 0 h 6858000"/>
              <a:gd name="connsiteX0" fmla="*/ 0 w 4641056"/>
              <a:gd name="connsiteY0" fmla="*/ 0 h 6858000"/>
              <a:gd name="connsiteX1" fmla="*/ 4157302 w 4641056"/>
              <a:gd name="connsiteY1" fmla="*/ 0 h 6858000"/>
              <a:gd name="connsiteX2" fmla="*/ 4181298 w 4641056"/>
              <a:gd name="connsiteY2" fmla="*/ 355246 h 6858000"/>
              <a:gd name="connsiteX3" fmla="*/ 4121238 w 4641056"/>
              <a:gd name="connsiteY3" fmla="*/ 1034697 h 6858000"/>
              <a:gd name="connsiteX4" fmla="*/ 4025989 w 4641056"/>
              <a:gd name="connsiteY4" fmla="*/ 1587060 h 6858000"/>
              <a:gd name="connsiteX5" fmla="*/ 3894668 w 4641056"/>
              <a:gd name="connsiteY5" fmla="*/ 2174257 h 6858000"/>
              <a:gd name="connsiteX6" fmla="*/ 3672418 w 4641056"/>
              <a:gd name="connsiteY6" fmla="*/ 3006107 h 6858000"/>
              <a:gd name="connsiteX7" fmla="*/ 3497175 w 4641056"/>
              <a:gd name="connsiteY7" fmla="*/ 3719689 h 6858000"/>
              <a:gd name="connsiteX8" fmla="*/ 3415331 w 4641056"/>
              <a:gd name="connsiteY8" fmla="*/ 4591844 h 6858000"/>
              <a:gd name="connsiteX9" fmla="*/ 3544359 w 4641056"/>
              <a:gd name="connsiteY9" fmla="*/ 5219963 h 6858000"/>
              <a:gd name="connsiteX10" fmla="*/ 3910895 w 4641056"/>
              <a:gd name="connsiteY10" fmla="*/ 5989197 h 6858000"/>
              <a:gd name="connsiteX11" fmla="*/ 4163750 w 4641056"/>
              <a:gd name="connsiteY11" fmla="*/ 6419056 h 6858000"/>
              <a:gd name="connsiteX12" fmla="*/ 4330437 w 4641056"/>
              <a:gd name="connsiteY12" fmla="*/ 6611673 h 6858000"/>
              <a:gd name="connsiteX13" fmla="*/ 4488656 w 4641056"/>
              <a:gd name="connsiteY13" fmla="*/ 6758661 h 6858000"/>
              <a:gd name="connsiteX14" fmla="*/ 4641056 w 4641056"/>
              <a:gd name="connsiteY14" fmla="*/ 6858000 h 6858000"/>
              <a:gd name="connsiteX15" fmla="*/ 0 w 4641056"/>
              <a:gd name="connsiteY15" fmla="*/ 6858000 h 6858000"/>
              <a:gd name="connsiteX16" fmla="*/ 0 w 4641056"/>
              <a:gd name="connsiteY16" fmla="*/ 0 h 6858000"/>
              <a:gd name="connsiteX0" fmla="*/ 0 w 4641056"/>
              <a:gd name="connsiteY0" fmla="*/ 0 h 6858000"/>
              <a:gd name="connsiteX1" fmla="*/ 4157302 w 4641056"/>
              <a:gd name="connsiteY1" fmla="*/ 0 h 6858000"/>
              <a:gd name="connsiteX2" fmla="*/ 4181298 w 4641056"/>
              <a:gd name="connsiteY2" fmla="*/ 355246 h 6858000"/>
              <a:gd name="connsiteX3" fmla="*/ 4121238 w 4641056"/>
              <a:gd name="connsiteY3" fmla="*/ 1034697 h 6858000"/>
              <a:gd name="connsiteX4" fmla="*/ 4025989 w 4641056"/>
              <a:gd name="connsiteY4" fmla="*/ 1587060 h 6858000"/>
              <a:gd name="connsiteX5" fmla="*/ 3894668 w 4641056"/>
              <a:gd name="connsiteY5" fmla="*/ 2174257 h 6858000"/>
              <a:gd name="connsiteX6" fmla="*/ 3672418 w 4641056"/>
              <a:gd name="connsiteY6" fmla="*/ 3006107 h 6858000"/>
              <a:gd name="connsiteX7" fmla="*/ 3497175 w 4641056"/>
              <a:gd name="connsiteY7" fmla="*/ 3719689 h 6858000"/>
              <a:gd name="connsiteX8" fmla="*/ 3415331 w 4641056"/>
              <a:gd name="connsiteY8" fmla="*/ 4591844 h 6858000"/>
              <a:gd name="connsiteX9" fmla="*/ 3544359 w 4641056"/>
              <a:gd name="connsiteY9" fmla="*/ 5219963 h 6858000"/>
              <a:gd name="connsiteX10" fmla="*/ 3906132 w 4641056"/>
              <a:gd name="connsiteY10" fmla="*/ 6005866 h 6858000"/>
              <a:gd name="connsiteX11" fmla="*/ 4163750 w 4641056"/>
              <a:gd name="connsiteY11" fmla="*/ 6419056 h 6858000"/>
              <a:gd name="connsiteX12" fmla="*/ 4330437 w 4641056"/>
              <a:gd name="connsiteY12" fmla="*/ 6611673 h 6858000"/>
              <a:gd name="connsiteX13" fmla="*/ 4488656 w 4641056"/>
              <a:gd name="connsiteY13" fmla="*/ 6758661 h 6858000"/>
              <a:gd name="connsiteX14" fmla="*/ 4641056 w 4641056"/>
              <a:gd name="connsiteY14" fmla="*/ 6858000 h 6858000"/>
              <a:gd name="connsiteX15" fmla="*/ 0 w 4641056"/>
              <a:gd name="connsiteY15" fmla="*/ 6858000 h 6858000"/>
              <a:gd name="connsiteX16" fmla="*/ 0 w 4641056"/>
              <a:gd name="connsiteY16" fmla="*/ 0 h 6858000"/>
              <a:gd name="connsiteX0" fmla="*/ 0 w 4641056"/>
              <a:gd name="connsiteY0" fmla="*/ 0 h 6858000"/>
              <a:gd name="connsiteX1" fmla="*/ 4157302 w 4641056"/>
              <a:gd name="connsiteY1" fmla="*/ 0 h 6858000"/>
              <a:gd name="connsiteX2" fmla="*/ 4181298 w 4641056"/>
              <a:gd name="connsiteY2" fmla="*/ 355246 h 6858000"/>
              <a:gd name="connsiteX3" fmla="*/ 4121238 w 4641056"/>
              <a:gd name="connsiteY3" fmla="*/ 1034697 h 6858000"/>
              <a:gd name="connsiteX4" fmla="*/ 4025989 w 4641056"/>
              <a:gd name="connsiteY4" fmla="*/ 1587060 h 6858000"/>
              <a:gd name="connsiteX5" fmla="*/ 3894668 w 4641056"/>
              <a:gd name="connsiteY5" fmla="*/ 2174257 h 6858000"/>
              <a:gd name="connsiteX6" fmla="*/ 3672418 w 4641056"/>
              <a:gd name="connsiteY6" fmla="*/ 3006107 h 6858000"/>
              <a:gd name="connsiteX7" fmla="*/ 3497175 w 4641056"/>
              <a:gd name="connsiteY7" fmla="*/ 3719689 h 6858000"/>
              <a:gd name="connsiteX8" fmla="*/ 3415331 w 4641056"/>
              <a:gd name="connsiteY8" fmla="*/ 4591844 h 6858000"/>
              <a:gd name="connsiteX9" fmla="*/ 3544359 w 4641056"/>
              <a:gd name="connsiteY9" fmla="*/ 5219963 h 6858000"/>
              <a:gd name="connsiteX10" fmla="*/ 3906132 w 4641056"/>
              <a:gd name="connsiteY10" fmla="*/ 6005866 h 6858000"/>
              <a:gd name="connsiteX11" fmla="*/ 4128032 w 4641056"/>
              <a:gd name="connsiteY11" fmla="*/ 6395244 h 6858000"/>
              <a:gd name="connsiteX12" fmla="*/ 4330437 w 4641056"/>
              <a:gd name="connsiteY12" fmla="*/ 6611673 h 6858000"/>
              <a:gd name="connsiteX13" fmla="*/ 4488656 w 4641056"/>
              <a:gd name="connsiteY13" fmla="*/ 6758661 h 6858000"/>
              <a:gd name="connsiteX14" fmla="*/ 4641056 w 4641056"/>
              <a:gd name="connsiteY14" fmla="*/ 6858000 h 6858000"/>
              <a:gd name="connsiteX15" fmla="*/ 0 w 4641056"/>
              <a:gd name="connsiteY15" fmla="*/ 6858000 h 6858000"/>
              <a:gd name="connsiteX16" fmla="*/ 0 w 4641056"/>
              <a:gd name="connsiteY16" fmla="*/ 0 h 6858000"/>
              <a:gd name="connsiteX0" fmla="*/ 0 w 4598193"/>
              <a:gd name="connsiteY0" fmla="*/ 0 h 6858000"/>
              <a:gd name="connsiteX1" fmla="*/ 4157302 w 4598193"/>
              <a:gd name="connsiteY1" fmla="*/ 0 h 6858000"/>
              <a:gd name="connsiteX2" fmla="*/ 4181298 w 4598193"/>
              <a:gd name="connsiteY2" fmla="*/ 355246 h 6858000"/>
              <a:gd name="connsiteX3" fmla="*/ 4121238 w 4598193"/>
              <a:gd name="connsiteY3" fmla="*/ 1034697 h 6858000"/>
              <a:gd name="connsiteX4" fmla="*/ 4025989 w 4598193"/>
              <a:gd name="connsiteY4" fmla="*/ 1587060 h 6858000"/>
              <a:gd name="connsiteX5" fmla="*/ 3894668 w 4598193"/>
              <a:gd name="connsiteY5" fmla="*/ 2174257 h 6858000"/>
              <a:gd name="connsiteX6" fmla="*/ 3672418 w 4598193"/>
              <a:gd name="connsiteY6" fmla="*/ 3006107 h 6858000"/>
              <a:gd name="connsiteX7" fmla="*/ 3497175 w 4598193"/>
              <a:gd name="connsiteY7" fmla="*/ 3719689 h 6858000"/>
              <a:gd name="connsiteX8" fmla="*/ 3415331 w 4598193"/>
              <a:gd name="connsiteY8" fmla="*/ 4591844 h 6858000"/>
              <a:gd name="connsiteX9" fmla="*/ 3544359 w 4598193"/>
              <a:gd name="connsiteY9" fmla="*/ 5219963 h 6858000"/>
              <a:gd name="connsiteX10" fmla="*/ 3906132 w 4598193"/>
              <a:gd name="connsiteY10" fmla="*/ 6005866 h 6858000"/>
              <a:gd name="connsiteX11" fmla="*/ 4128032 w 4598193"/>
              <a:gd name="connsiteY11" fmla="*/ 6395244 h 6858000"/>
              <a:gd name="connsiteX12" fmla="*/ 4330437 w 4598193"/>
              <a:gd name="connsiteY12" fmla="*/ 6611673 h 6858000"/>
              <a:gd name="connsiteX13" fmla="*/ 4488656 w 4598193"/>
              <a:gd name="connsiteY13" fmla="*/ 6758661 h 6858000"/>
              <a:gd name="connsiteX14" fmla="*/ 4598193 w 4598193"/>
              <a:gd name="connsiteY14" fmla="*/ 6858000 h 6858000"/>
              <a:gd name="connsiteX15" fmla="*/ 0 w 4598193"/>
              <a:gd name="connsiteY15" fmla="*/ 6858000 h 6858000"/>
              <a:gd name="connsiteX16" fmla="*/ 0 w 4598193"/>
              <a:gd name="connsiteY16" fmla="*/ 0 h 6858000"/>
              <a:gd name="connsiteX0" fmla="*/ 0 w 4598193"/>
              <a:gd name="connsiteY0" fmla="*/ 0 h 6858000"/>
              <a:gd name="connsiteX1" fmla="*/ 4157302 w 4598193"/>
              <a:gd name="connsiteY1" fmla="*/ 0 h 6858000"/>
              <a:gd name="connsiteX2" fmla="*/ 4181298 w 4598193"/>
              <a:gd name="connsiteY2" fmla="*/ 355246 h 6858000"/>
              <a:gd name="connsiteX3" fmla="*/ 4121238 w 4598193"/>
              <a:gd name="connsiteY3" fmla="*/ 1034697 h 6858000"/>
              <a:gd name="connsiteX4" fmla="*/ 4025989 w 4598193"/>
              <a:gd name="connsiteY4" fmla="*/ 1587060 h 6858000"/>
              <a:gd name="connsiteX5" fmla="*/ 3894668 w 4598193"/>
              <a:gd name="connsiteY5" fmla="*/ 2174257 h 6858000"/>
              <a:gd name="connsiteX6" fmla="*/ 3672418 w 4598193"/>
              <a:gd name="connsiteY6" fmla="*/ 3006107 h 6858000"/>
              <a:gd name="connsiteX7" fmla="*/ 3497175 w 4598193"/>
              <a:gd name="connsiteY7" fmla="*/ 3719689 h 6858000"/>
              <a:gd name="connsiteX8" fmla="*/ 3415331 w 4598193"/>
              <a:gd name="connsiteY8" fmla="*/ 4591844 h 6858000"/>
              <a:gd name="connsiteX9" fmla="*/ 3544359 w 4598193"/>
              <a:gd name="connsiteY9" fmla="*/ 5219963 h 6858000"/>
              <a:gd name="connsiteX10" fmla="*/ 3906132 w 4598193"/>
              <a:gd name="connsiteY10" fmla="*/ 6005866 h 6858000"/>
              <a:gd name="connsiteX11" fmla="*/ 4128032 w 4598193"/>
              <a:gd name="connsiteY11" fmla="*/ 6395244 h 6858000"/>
              <a:gd name="connsiteX12" fmla="*/ 4318530 w 4598193"/>
              <a:gd name="connsiteY12" fmla="*/ 6618816 h 6858000"/>
              <a:gd name="connsiteX13" fmla="*/ 4488656 w 4598193"/>
              <a:gd name="connsiteY13" fmla="*/ 6758661 h 6858000"/>
              <a:gd name="connsiteX14" fmla="*/ 4598193 w 4598193"/>
              <a:gd name="connsiteY14" fmla="*/ 6858000 h 6858000"/>
              <a:gd name="connsiteX15" fmla="*/ 0 w 4598193"/>
              <a:gd name="connsiteY15" fmla="*/ 6858000 h 6858000"/>
              <a:gd name="connsiteX16" fmla="*/ 0 w 4598193"/>
              <a:gd name="connsiteY16" fmla="*/ 0 h 6858000"/>
              <a:gd name="connsiteX0" fmla="*/ 0 w 4598193"/>
              <a:gd name="connsiteY0" fmla="*/ 0 h 6858000"/>
              <a:gd name="connsiteX1" fmla="*/ 4157302 w 4598193"/>
              <a:gd name="connsiteY1" fmla="*/ 0 h 6858000"/>
              <a:gd name="connsiteX2" fmla="*/ 4181298 w 4598193"/>
              <a:gd name="connsiteY2" fmla="*/ 355246 h 6858000"/>
              <a:gd name="connsiteX3" fmla="*/ 4121238 w 4598193"/>
              <a:gd name="connsiteY3" fmla="*/ 1034697 h 6858000"/>
              <a:gd name="connsiteX4" fmla="*/ 4025989 w 4598193"/>
              <a:gd name="connsiteY4" fmla="*/ 1587060 h 6858000"/>
              <a:gd name="connsiteX5" fmla="*/ 3894668 w 4598193"/>
              <a:gd name="connsiteY5" fmla="*/ 2174257 h 6858000"/>
              <a:gd name="connsiteX6" fmla="*/ 3672418 w 4598193"/>
              <a:gd name="connsiteY6" fmla="*/ 3006107 h 6858000"/>
              <a:gd name="connsiteX7" fmla="*/ 3497175 w 4598193"/>
              <a:gd name="connsiteY7" fmla="*/ 3719689 h 6858000"/>
              <a:gd name="connsiteX8" fmla="*/ 3415331 w 4598193"/>
              <a:gd name="connsiteY8" fmla="*/ 4591844 h 6858000"/>
              <a:gd name="connsiteX9" fmla="*/ 3544359 w 4598193"/>
              <a:gd name="connsiteY9" fmla="*/ 5219963 h 6858000"/>
              <a:gd name="connsiteX10" fmla="*/ 3906132 w 4598193"/>
              <a:gd name="connsiteY10" fmla="*/ 6005866 h 6858000"/>
              <a:gd name="connsiteX11" fmla="*/ 4128032 w 4598193"/>
              <a:gd name="connsiteY11" fmla="*/ 6395244 h 6858000"/>
              <a:gd name="connsiteX12" fmla="*/ 4318530 w 4598193"/>
              <a:gd name="connsiteY12" fmla="*/ 6618816 h 6858000"/>
              <a:gd name="connsiteX13" fmla="*/ 4471988 w 4598193"/>
              <a:gd name="connsiteY13" fmla="*/ 6761043 h 6858000"/>
              <a:gd name="connsiteX14" fmla="*/ 4598193 w 4598193"/>
              <a:gd name="connsiteY14" fmla="*/ 6858000 h 6858000"/>
              <a:gd name="connsiteX15" fmla="*/ 0 w 4598193"/>
              <a:gd name="connsiteY15" fmla="*/ 6858000 h 6858000"/>
              <a:gd name="connsiteX16" fmla="*/ 0 w 4598193"/>
              <a:gd name="connsiteY16" fmla="*/ 0 h 6858000"/>
              <a:gd name="connsiteX0" fmla="*/ 0 w 4598193"/>
              <a:gd name="connsiteY0" fmla="*/ 0 h 6858000"/>
              <a:gd name="connsiteX1" fmla="*/ 4157302 w 4598193"/>
              <a:gd name="connsiteY1" fmla="*/ 0 h 6858000"/>
              <a:gd name="connsiteX2" fmla="*/ 4181298 w 4598193"/>
              <a:gd name="connsiteY2" fmla="*/ 355246 h 6858000"/>
              <a:gd name="connsiteX3" fmla="*/ 4121238 w 4598193"/>
              <a:gd name="connsiteY3" fmla="*/ 1034697 h 6858000"/>
              <a:gd name="connsiteX4" fmla="*/ 4025989 w 4598193"/>
              <a:gd name="connsiteY4" fmla="*/ 1587060 h 6858000"/>
              <a:gd name="connsiteX5" fmla="*/ 3894668 w 4598193"/>
              <a:gd name="connsiteY5" fmla="*/ 2174257 h 6858000"/>
              <a:gd name="connsiteX6" fmla="*/ 3672418 w 4598193"/>
              <a:gd name="connsiteY6" fmla="*/ 3006107 h 6858000"/>
              <a:gd name="connsiteX7" fmla="*/ 3497175 w 4598193"/>
              <a:gd name="connsiteY7" fmla="*/ 3719689 h 6858000"/>
              <a:gd name="connsiteX8" fmla="*/ 3415331 w 4598193"/>
              <a:gd name="connsiteY8" fmla="*/ 4591844 h 6858000"/>
              <a:gd name="connsiteX9" fmla="*/ 3544359 w 4598193"/>
              <a:gd name="connsiteY9" fmla="*/ 5219963 h 6858000"/>
              <a:gd name="connsiteX10" fmla="*/ 3906132 w 4598193"/>
              <a:gd name="connsiteY10" fmla="*/ 6005866 h 6858000"/>
              <a:gd name="connsiteX11" fmla="*/ 4128032 w 4598193"/>
              <a:gd name="connsiteY11" fmla="*/ 6395244 h 6858000"/>
              <a:gd name="connsiteX12" fmla="*/ 4318530 w 4598193"/>
              <a:gd name="connsiteY12" fmla="*/ 6618816 h 6858000"/>
              <a:gd name="connsiteX13" fmla="*/ 4471988 w 4598193"/>
              <a:gd name="connsiteY13" fmla="*/ 6761043 h 6858000"/>
              <a:gd name="connsiteX14" fmla="*/ 4598193 w 4598193"/>
              <a:gd name="connsiteY14" fmla="*/ 6858000 h 6858000"/>
              <a:gd name="connsiteX15" fmla="*/ 0 w 4598193"/>
              <a:gd name="connsiteY15" fmla="*/ 6858000 h 6858000"/>
              <a:gd name="connsiteX16" fmla="*/ 0 w 4598193"/>
              <a:gd name="connsiteY16" fmla="*/ 0 h 6858000"/>
              <a:gd name="connsiteX0" fmla="*/ 0 w 4598193"/>
              <a:gd name="connsiteY0" fmla="*/ 0 h 6858000"/>
              <a:gd name="connsiteX1" fmla="*/ 4157302 w 4598193"/>
              <a:gd name="connsiteY1" fmla="*/ 0 h 6858000"/>
              <a:gd name="connsiteX2" fmla="*/ 4181298 w 4598193"/>
              <a:gd name="connsiteY2" fmla="*/ 355246 h 6858000"/>
              <a:gd name="connsiteX3" fmla="*/ 4121238 w 4598193"/>
              <a:gd name="connsiteY3" fmla="*/ 1034697 h 6858000"/>
              <a:gd name="connsiteX4" fmla="*/ 4025989 w 4598193"/>
              <a:gd name="connsiteY4" fmla="*/ 1587060 h 6858000"/>
              <a:gd name="connsiteX5" fmla="*/ 3894668 w 4598193"/>
              <a:gd name="connsiteY5" fmla="*/ 2174257 h 6858000"/>
              <a:gd name="connsiteX6" fmla="*/ 3672418 w 4598193"/>
              <a:gd name="connsiteY6" fmla="*/ 3006107 h 6858000"/>
              <a:gd name="connsiteX7" fmla="*/ 3497175 w 4598193"/>
              <a:gd name="connsiteY7" fmla="*/ 3719689 h 6858000"/>
              <a:gd name="connsiteX8" fmla="*/ 3415331 w 4598193"/>
              <a:gd name="connsiteY8" fmla="*/ 4591844 h 6858000"/>
              <a:gd name="connsiteX9" fmla="*/ 3544359 w 4598193"/>
              <a:gd name="connsiteY9" fmla="*/ 5219963 h 6858000"/>
              <a:gd name="connsiteX10" fmla="*/ 3906132 w 4598193"/>
              <a:gd name="connsiteY10" fmla="*/ 6005866 h 6858000"/>
              <a:gd name="connsiteX11" fmla="*/ 4128032 w 4598193"/>
              <a:gd name="connsiteY11" fmla="*/ 6395244 h 6858000"/>
              <a:gd name="connsiteX12" fmla="*/ 4318530 w 4598193"/>
              <a:gd name="connsiteY12" fmla="*/ 6618816 h 6858000"/>
              <a:gd name="connsiteX13" fmla="*/ 4471988 w 4598193"/>
              <a:gd name="connsiteY13" fmla="*/ 6761043 h 6858000"/>
              <a:gd name="connsiteX14" fmla="*/ 4598193 w 4598193"/>
              <a:gd name="connsiteY14" fmla="*/ 6858000 h 6858000"/>
              <a:gd name="connsiteX15" fmla="*/ 0 w 4598193"/>
              <a:gd name="connsiteY15" fmla="*/ 6858000 h 6858000"/>
              <a:gd name="connsiteX16" fmla="*/ 0 w 4598193"/>
              <a:gd name="connsiteY16" fmla="*/ 0 h 6858000"/>
              <a:gd name="connsiteX0" fmla="*/ 0 w 4598193"/>
              <a:gd name="connsiteY0" fmla="*/ 0 h 6858000"/>
              <a:gd name="connsiteX1" fmla="*/ 4157302 w 4598193"/>
              <a:gd name="connsiteY1" fmla="*/ 0 h 6858000"/>
              <a:gd name="connsiteX2" fmla="*/ 4181298 w 4598193"/>
              <a:gd name="connsiteY2" fmla="*/ 355246 h 6858000"/>
              <a:gd name="connsiteX3" fmla="*/ 4121238 w 4598193"/>
              <a:gd name="connsiteY3" fmla="*/ 1034697 h 6858000"/>
              <a:gd name="connsiteX4" fmla="*/ 4025989 w 4598193"/>
              <a:gd name="connsiteY4" fmla="*/ 1587060 h 6858000"/>
              <a:gd name="connsiteX5" fmla="*/ 3894668 w 4598193"/>
              <a:gd name="connsiteY5" fmla="*/ 2174257 h 6858000"/>
              <a:gd name="connsiteX6" fmla="*/ 3672418 w 4598193"/>
              <a:gd name="connsiteY6" fmla="*/ 3006107 h 6858000"/>
              <a:gd name="connsiteX7" fmla="*/ 3497175 w 4598193"/>
              <a:gd name="connsiteY7" fmla="*/ 3719689 h 6858000"/>
              <a:gd name="connsiteX8" fmla="*/ 3415331 w 4598193"/>
              <a:gd name="connsiteY8" fmla="*/ 4591844 h 6858000"/>
              <a:gd name="connsiteX9" fmla="*/ 3544359 w 4598193"/>
              <a:gd name="connsiteY9" fmla="*/ 5219963 h 6858000"/>
              <a:gd name="connsiteX10" fmla="*/ 3906132 w 4598193"/>
              <a:gd name="connsiteY10" fmla="*/ 6005866 h 6858000"/>
              <a:gd name="connsiteX11" fmla="*/ 4128032 w 4598193"/>
              <a:gd name="connsiteY11" fmla="*/ 6395244 h 6858000"/>
              <a:gd name="connsiteX12" fmla="*/ 4318530 w 4598193"/>
              <a:gd name="connsiteY12" fmla="*/ 6618816 h 6858000"/>
              <a:gd name="connsiteX13" fmla="*/ 4471988 w 4598193"/>
              <a:gd name="connsiteY13" fmla="*/ 6761043 h 6858000"/>
              <a:gd name="connsiteX14" fmla="*/ 4598193 w 4598193"/>
              <a:gd name="connsiteY14" fmla="*/ 6858000 h 6858000"/>
              <a:gd name="connsiteX15" fmla="*/ 0 w 4598193"/>
              <a:gd name="connsiteY15" fmla="*/ 6858000 h 6858000"/>
              <a:gd name="connsiteX16" fmla="*/ 0 w 4598193"/>
              <a:gd name="connsiteY16" fmla="*/ 0 h 6858000"/>
              <a:gd name="connsiteX0" fmla="*/ 0 w 4598193"/>
              <a:gd name="connsiteY0" fmla="*/ 0 h 6858000"/>
              <a:gd name="connsiteX1" fmla="*/ 4157302 w 4598193"/>
              <a:gd name="connsiteY1" fmla="*/ 0 h 6858000"/>
              <a:gd name="connsiteX2" fmla="*/ 4181298 w 4598193"/>
              <a:gd name="connsiteY2" fmla="*/ 355246 h 6858000"/>
              <a:gd name="connsiteX3" fmla="*/ 4121238 w 4598193"/>
              <a:gd name="connsiteY3" fmla="*/ 1034697 h 6858000"/>
              <a:gd name="connsiteX4" fmla="*/ 4025989 w 4598193"/>
              <a:gd name="connsiteY4" fmla="*/ 1587060 h 6858000"/>
              <a:gd name="connsiteX5" fmla="*/ 3894668 w 4598193"/>
              <a:gd name="connsiteY5" fmla="*/ 2174257 h 6858000"/>
              <a:gd name="connsiteX6" fmla="*/ 3672418 w 4598193"/>
              <a:gd name="connsiteY6" fmla="*/ 3006107 h 6858000"/>
              <a:gd name="connsiteX7" fmla="*/ 3497175 w 4598193"/>
              <a:gd name="connsiteY7" fmla="*/ 3719689 h 6858000"/>
              <a:gd name="connsiteX8" fmla="*/ 3415331 w 4598193"/>
              <a:gd name="connsiteY8" fmla="*/ 4591844 h 6858000"/>
              <a:gd name="connsiteX9" fmla="*/ 3544359 w 4598193"/>
              <a:gd name="connsiteY9" fmla="*/ 5219963 h 6858000"/>
              <a:gd name="connsiteX10" fmla="*/ 3891844 w 4598193"/>
              <a:gd name="connsiteY10" fmla="*/ 5984435 h 6858000"/>
              <a:gd name="connsiteX11" fmla="*/ 4128032 w 4598193"/>
              <a:gd name="connsiteY11" fmla="*/ 6395244 h 6858000"/>
              <a:gd name="connsiteX12" fmla="*/ 4318530 w 4598193"/>
              <a:gd name="connsiteY12" fmla="*/ 6618816 h 6858000"/>
              <a:gd name="connsiteX13" fmla="*/ 4471988 w 4598193"/>
              <a:gd name="connsiteY13" fmla="*/ 6761043 h 6858000"/>
              <a:gd name="connsiteX14" fmla="*/ 4598193 w 4598193"/>
              <a:gd name="connsiteY14" fmla="*/ 6858000 h 6858000"/>
              <a:gd name="connsiteX15" fmla="*/ 0 w 4598193"/>
              <a:gd name="connsiteY15" fmla="*/ 6858000 h 6858000"/>
              <a:gd name="connsiteX16" fmla="*/ 0 w 4598193"/>
              <a:gd name="connsiteY16" fmla="*/ 0 h 6858000"/>
              <a:gd name="connsiteX0" fmla="*/ 0 w 4598193"/>
              <a:gd name="connsiteY0" fmla="*/ 0 h 6858000"/>
              <a:gd name="connsiteX1" fmla="*/ 4164446 w 4598193"/>
              <a:gd name="connsiteY1" fmla="*/ 0 h 6858000"/>
              <a:gd name="connsiteX2" fmla="*/ 4181298 w 4598193"/>
              <a:gd name="connsiteY2" fmla="*/ 355246 h 6858000"/>
              <a:gd name="connsiteX3" fmla="*/ 4121238 w 4598193"/>
              <a:gd name="connsiteY3" fmla="*/ 1034697 h 6858000"/>
              <a:gd name="connsiteX4" fmla="*/ 4025989 w 4598193"/>
              <a:gd name="connsiteY4" fmla="*/ 1587060 h 6858000"/>
              <a:gd name="connsiteX5" fmla="*/ 3894668 w 4598193"/>
              <a:gd name="connsiteY5" fmla="*/ 2174257 h 6858000"/>
              <a:gd name="connsiteX6" fmla="*/ 3672418 w 4598193"/>
              <a:gd name="connsiteY6" fmla="*/ 3006107 h 6858000"/>
              <a:gd name="connsiteX7" fmla="*/ 3497175 w 4598193"/>
              <a:gd name="connsiteY7" fmla="*/ 3719689 h 6858000"/>
              <a:gd name="connsiteX8" fmla="*/ 3415331 w 4598193"/>
              <a:gd name="connsiteY8" fmla="*/ 4591844 h 6858000"/>
              <a:gd name="connsiteX9" fmla="*/ 3544359 w 4598193"/>
              <a:gd name="connsiteY9" fmla="*/ 5219963 h 6858000"/>
              <a:gd name="connsiteX10" fmla="*/ 3891844 w 4598193"/>
              <a:gd name="connsiteY10" fmla="*/ 5984435 h 6858000"/>
              <a:gd name="connsiteX11" fmla="*/ 4128032 w 4598193"/>
              <a:gd name="connsiteY11" fmla="*/ 6395244 h 6858000"/>
              <a:gd name="connsiteX12" fmla="*/ 4318530 w 4598193"/>
              <a:gd name="connsiteY12" fmla="*/ 6618816 h 6858000"/>
              <a:gd name="connsiteX13" fmla="*/ 4471988 w 4598193"/>
              <a:gd name="connsiteY13" fmla="*/ 6761043 h 6858000"/>
              <a:gd name="connsiteX14" fmla="*/ 4598193 w 4598193"/>
              <a:gd name="connsiteY14" fmla="*/ 6858000 h 6858000"/>
              <a:gd name="connsiteX15" fmla="*/ 0 w 4598193"/>
              <a:gd name="connsiteY15" fmla="*/ 6858000 h 6858000"/>
              <a:gd name="connsiteX16" fmla="*/ 0 w 4598193"/>
              <a:gd name="connsiteY16" fmla="*/ 0 h 6858000"/>
              <a:gd name="connsiteX0" fmla="*/ 0 w 4598193"/>
              <a:gd name="connsiteY0" fmla="*/ 0 h 6858000"/>
              <a:gd name="connsiteX1" fmla="*/ 4164446 w 4598193"/>
              <a:gd name="connsiteY1" fmla="*/ 0 h 6858000"/>
              <a:gd name="connsiteX2" fmla="*/ 4181298 w 4598193"/>
              <a:gd name="connsiteY2" fmla="*/ 355246 h 6858000"/>
              <a:gd name="connsiteX3" fmla="*/ 4128381 w 4598193"/>
              <a:gd name="connsiteY3" fmla="*/ 1034697 h 6858000"/>
              <a:gd name="connsiteX4" fmla="*/ 4025989 w 4598193"/>
              <a:gd name="connsiteY4" fmla="*/ 1587060 h 6858000"/>
              <a:gd name="connsiteX5" fmla="*/ 3894668 w 4598193"/>
              <a:gd name="connsiteY5" fmla="*/ 2174257 h 6858000"/>
              <a:gd name="connsiteX6" fmla="*/ 3672418 w 4598193"/>
              <a:gd name="connsiteY6" fmla="*/ 3006107 h 6858000"/>
              <a:gd name="connsiteX7" fmla="*/ 3497175 w 4598193"/>
              <a:gd name="connsiteY7" fmla="*/ 3719689 h 6858000"/>
              <a:gd name="connsiteX8" fmla="*/ 3415331 w 4598193"/>
              <a:gd name="connsiteY8" fmla="*/ 4591844 h 6858000"/>
              <a:gd name="connsiteX9" fmla="*/ 3544359 w 4598193"/>
              <a:gd name="connsiteY9" fmla="*/ 5219963 h 6858000"/>
              <a:gd name="connsiteX10" fmla="*/ 3891844 w 4598193"/>
              <a:gd name="connsiteY10" fmla="*/ 5984435 h 6858000"/>
              <a:gd name="connsiteX11" fmla="*/ 4128032 w 4598193"/>
              <a:gd name="connsiteY11" fmla="*/ 6395244 h 6858000"/>
              <a:gd name="connsiteX12" fmla="*/ 4318530 w 4598193"/>
              <a:gd name="connsiteY12" fmla="*/ 6618816 h 6858000"/>
              <a:gd name="connsiteX13" fmla="*/ 4471988 w 4598193"/>
              <a:gd name="connsiteY13" fmla="*/ 6761043 h 6858000"/>
              <a:gd name="connsiteX14" fmla="*/ 4598193 w 4598193"/>
              <a:gd name="connsiteY14" fmla="*/ 6858000 h 6858000"/>
              <a:gd name="connsiteX15" fmla="*/ 0 w 4598193"/>
              <a:gd name="connsiteY15" fmla="*/ 6858000 h 6858000"/>
              <a:gd name="connsiteX16" fmla="*/ 0 w 4598193"/>
              <a:gd name="connsiteY16" fmla="*/ 0 h 6858000"/>
              <a:gd name="connsiteX0" fmla="*/ 0 w 4598193"/>
              <a:gd name="connsiteY0" fmla="*/ 0 h 6858000"/>
              <a:gd name="connsiteX1" fmla="*/ 4164446 w 4598193"/>
              <a:gd name="connsiteY1" fmla="*/ 0 h 6858000"/>
              <a:gd name="connsiteX2" fmla="*/ 4181298 w 4598193"/>
              <a:gd name="connsiteY2" fmla="*/ 355246 h 6858000"/>
              <a:gd name="connsiteX3" fmla="*/ 4128381 w 4598193"/>
              <a:gd name="connsiteY3" fmla="*/ 1034697 h 6858000"/>
              <a:gd name="connsiteX4" fmla="*/ 4025989 w 4598193"/>
              <a:gd name="connsiteY4" fmla="*/ 1587060 h 6858000"/>
              <a:gd name="connsiteX5" fmla="*/ 3894668 w 4598193"/>
              <a:gd name="connsiteY5" fmla="*/ 2174257 h 6858000"/>
              <a:gd name="connsiteX6" fmla="*/ 3674800 w 4598193"/>
              <a:gd name="connsiteY6" fmla="*/ 3010869 h 6858000"/>
              <a:gd name="connsiteX7" fmla="*/ 3497175 w 4598193"/>
              <a:gd name="connsiteY7" fmla="*/ 3719689 h 6858000"/>
              <a:gd name="connsiteX8" fmla="*/ 3415331 w 4598193"/>
              <a:gd name="connsiteY8" fmla="*/ 4591844 h 6858000"/>
              <a:gd name="connsiteX9" fmla="*/ 3544359 w 4598193"/>
              <a:gd name="connsiteY9" fmla="*/ 5219963 h 6858000"/>
              <a:gd name="connsiteX10" fmla="*/ 3891844 w 4598193"/>
              <a:gd name="connsiteY10" fmla="*/ 5984435 h 6858000"/>
              <a:gd name="connsiteX11" fmla="*/ 4128032 w 4598193"/>
              <a:gd name="connsiteY11" fmla="*/ 6395244 h 6858000"/>
              <a:gd name="connsiteX12" fmla="*/ 4318530 w 4598193"/>
              <a:gd name="connsiteY12" fmla="*/ 6618816 h 6858000"/>
              <a:gd name="connsiteX13" fmla="*/ 4471988 w 4598193"/>
              <a:gd name="connsiteY13" fmla="*/ 6761043 h 6858000"/>
              <a:gd name="connsiteX14" fmla="*/ 4598193 w 4598193"/>
              <a:gd name="connsiteY14" fmla="*/ 6858000 h 6858000"/>
              <a:gd name="connsiteX15" fmla="*/ 0 w 4598193"/>
              <a:gd name="connsiteY15" fmla="*/ 6858000 h 6858000"/>
              <a:gd name="connsiteX16" fmla="*/ 0 w 4598193"/>
              <a:gd name="connsiteY16" fmla="*/ 0 h 6858000"/>
              <a:gd name="connsiteX0" fmla="*/ 0 w 4598193"/>
              <a:gd name="connsiteY0" fmla="*/ 0 h 6858000"/>
              <a:gd name="connsiteX1" fmla="*/ 4164446 w 4598193"/>
              <a:gd name="connsiteY1" fmla="*/ 0 h 6858000"/>
              <a:gd name="connsiteX2" fmla="*/ 4181298 w 4598193"/>
              <a:gd name="connsiteY2" fmla="*/ 355246 h 6858000"/>
              <a:gd name="connsiteX3" fmla="*/ 4128381 w 4598193"/>
              <a:gd name="connsiteY3" fmla="*/ 1034697 h 6858000"/>
              <a:gd name="connsiteX4" fmla="*/ 4025989 w 4598193"/>
              <a:gd name="connsiteY4" fmla="*/ 1587060 h 6858000"/>
              <a:gd name="connsiteX5" fmla="*/ 3894668 w 4598193"/>
              <a:gd name="connsiteY5" fmla="*/ 2174257 h 6858000"/>
              <a:gd name="connsiteX6" fmla="*/ 3674800 w 4598193"/>
              <a:gd name="connsiteY6" fmla="*/ 3010869 h 6858000"/>
              <a:gd name="connsiteX7" fmla="*/ 3497175 w 4598193"/>
              <a:gd name="connsiteY7" fmla="*/ 3719689 h 6858000"/>
              <a:gd name="connsiteX8" fmla="*/ 3415331 w 4598193"/>
              <a:gd name="connsiteY8" fmla="*/ 4591844 h 6858000"/>
              <a:gd name="connsiteX9" fmla="*/ 3544359 w 4598193"/>
              <a:gd name="connsiteY9" fmla="*/ 5219963 h 6858000"/>
              <a:gd name="connsiteX10" fmla="*/ 3891844 w 4598193"/>
              <a:gd name="connsiteY10" fmla="*/ 5984435 h 6858000"/>
              <a:gd name="connsiteX11" fmla="*/ 4128032 w 4598193"/>
              <a:gd name="connsiteY11" fmla="*/ 6395244 h 6858000"/>
              <a:gd name="connsiteX12" fmla="*/ 4318530 w 4598193"/>
              <a:gd name="connsiteY12" fmla="*/ 6618816 h 6858000"/>
              <a:gd name="connsiteX13" fmla="*/ 4471988 w 4598193"/>
              <a:gd name="connsiteY13" fmla="*/ 6761043 h 6858000"/>
              <a:gd name="connsiteX14" fmla="*/ 4598193 w 4598193"/>
              <a:gd name="connsiteY14" fmla="*/ 6858000 h 6858000"/>
              <a:gd name="connsiteX15" fmla="*/ 0 w 4598193"/>
              <a:gd name="connsiteY15" fmla="*/ 6858000 h 6858000"/>
              <a:gd name="connsiteX16" fmla="*/ 0 w 4598193"/>
              <a:gd name="connsiteY16" fmla="*/ 0 h 6858000"/>
              <a:gd name="connsiteX0" fmla="*/ 0 w 4598193"/>
              <a:gd name="connsiteY0" fmla="*/ 0 h 6858000"/>
              <a:gd name="connsiteX1" fmla="*/ 4164446 w 4598193"/>
              <a:gd name="connsiteY1" fmla="*/ 0 h 6858000"/>
              <a:gd name="connsiteX2" fmla="*/ 4181298 w 4598193"/>
              <a:gd name="connsiteY2" fmla="*/ 355246 h 6858000"/>
              <a:gd name="connsiteX3" fmla="*/ 4128381 w 4598193"/>
              <a:gd name="connsiteY3" fmla="*/ 1034697 h 6858000"/>
              <a:gd name="connsiteX4" fmla="*/ 4025989 w 4598193"/>
              <a:gd name="connsiteY4" fmla="*/ 1587060 h 6858000"/>
              <a:gd name="connsiteX5" fmla="*/ 3894668 w 4598193"/>
              <a:gd name="connsiteY5" fmla="*/ 2174257 h 6858000"/>
              <a:gd name="connsiteX6" fmla="*/ 3674800 w 4598193"/>
              <a:gd name="connsiteY6" fmla="*/ 3010869 h 6858000"/>
              <a:gd name="connsiteX7" fmla="*/ 3501937 w 4598193"/>
              <a:gd name="connsiteY7" fmla="*/ 3719689 h 6858000"/>
              <a:gd name="connsiteX8" fmla="*/ 3415331 w 4598193"/>
              <a:gd name="connsiteY8" fmla="*/ 4591844 h 6858000"/>
              <a:gd name="connsiteX9" fmla="*/ 3544359 w 4598193"/>
              <a:gd name="connsiteY9" fmla="*/ 5219963 h 6858000"/>
              <a:gd name="connsiteX10" fmla="*/ 3891844 w 4598193"/>
              <a:gd name="connsiteY10" fmla="*/ 5984435 h 6858000"/>
              <a:gd name="connsiteX11" fmla="*/ 4128032 w 4598193"/>
              <a:gd name="connsiteY11" fmla="*/ 6395244 h 6858000"/>
              <a:gd name="connsiteX12" fmla="*/ 4318530 w 4598193"/>
              <a:gd name="connsiteY12" fmla="*/ 6618816 h 6858000"/>
              <a:gd name="connsiteX13" fmla="*/ 4471988 w 4598193"/>
              <a:gd name="connsiteY13" fmla="*/ 6761043 h 6858000"/>
              <a:gd name="connsiteX14" fmla="*/ 4598193 w 4598193"/>
              <a:gd name="connsiteY14" fmla="*/ 6858000 h 6858000"/>
              <a:gd name="connsiteX15" fmla="*/ 0 w 4598193"/>
              <a:gd name="connsiteY15" fmla="*/ 6858000 h 6858000"/>
              <a:gd name="connsiteX16" fmla="*/ 0 w 4598193"/>
              <a:gd name="connsiteY16" fmla="*/ 0 h 6858000"/>
              <a:gd name="connsiteX0" fmla="*/ 0 w 4598193"/>
              <a:gd name="connsiteY0" fmla="*/ 0 h 6858000"/>
              <a:gd name="connsiteX1" fmla="*/ 4164446 w 4598193"/>
              <a:gd name="connsiteY1" fmla="*/ 0 h 6858000"/>
              <a:gd name="connsiteX2" fmla="*/ 4181298 w 4598193"/>
              <a:gd name="connsiteY2" fmla="*/ 355246 h 6858000"/>
              <a:gd name="connsiteX3" fmla="*/ 4128381 w 4598193"/>
              <a:gd name="connsiteY3" fmla="*/ 1034697 h 6858000"/>
              <a:gd name="connsiteX4" fmla="*/ 4025989 w 4598193"/>
              <a:gd name="connsiteY4" fmla="*/ 1587060 h 6858000"/>
              <a:gd name="connsiteX5" fmla="*/ 3894668 w 4598193"/>
              <a:gd name="connsiteY5" fmla="*/ 2174257 h 6858000"/>
              <a:gd name="connsiteX6" fmla="*/ 3674800 w 4598193"/>
              <a:gd name="connsiteY6" fmla="*/ 3010869 h 6858000"/>
              <a:gd name="connsiteX7" fmla="*/ 3501937 w 4598193"/>
              <a:gd name="connsiteY7" fmla="*/ 3719689 h 6858000"/>
              <a:gd name="connsiteX8" fmla="*/ 3415331 w 4598193"/>
              <a:gd name="connsiteY8" fmla="*/ 4591844 h 6858000"/>
              <a:gd name="connsiteX9" fmla="*/ 3544359 w 4598193"/>
              <a:gd name="connsiteY9" fmla="*/ 5219963 h 6858000"/>
              <a:gd name="connsiteX10" fmla="*/ 3891844 w 4598193"/>
              <a:gd name="connsiteY10" fmla="*/ 5984435 h 6858000"/>
              <a:gd name="connsiteX11" fmla="*/ 4128032 w 4598193"/>
              <a:gd name="connsiteY11" fmla="*/ 6395244 h 6858000"/>
              <a:gd name="connsiteX12" fmla="*/ 4318530 w 4598193"/>
              <a:gd name="connsiteY12" fmla="*/ 6618816 h 6858000"/>
              <a:gd name="connsiteX13" fmla="*/ 4471988 w 4598193"/>
              <a:gd name="connsiteY13" fmla="*/ 6761043 h 6858000"/>
              <a:gd name="connsiteX14" fmla="*/ 4598193 w 4598193"/>
              <a:gd name="connsiteY14" fmla="*/ 6858000 h 6858000"/>
              <a:gd name="connsiteX15" fmla="*/ 0 w 4598193"/>
              <a:gd name="connsiteY15" fmla="*/ 6858000 h 6858000"/>
              <a:gd name="connsiteX16" fmla="*/ 0 w 4598193"/>
              <a:gd name="connsiteY16" fmla="*/ 0 h 6858000"/>
              <a:gd name="connsiteX0" fmla="*/ 0 w 4598193"/>
              <a:gd name="connsiteY0" fmla="*/ 0 h 6858000"/>
              <a:gd name="connsiteX1" fmla="*/ 4164446 w 4598193"/>
              <a:gd name="connsiteY1" fmla="*/ 0 h 6858000"/>
              <a:gd name="connsiteX2" fmla="*/ 4181298 w 4598193"/>
              <a:gd name="connsiteY2" fmla="*/ 355246 h 6858000"/>
              <a:gd name="connsiteX3" fmla="*/ 4128381 w 4598193"/>
              <a:gd name="connsiteY3" fmla="*/ 1034697 h 6858000"/>
              <a:gd name="connsiteX4" fmla="*/ 4025989 w 4598193"/>
              <a:gd name="connsiteY4" fmla="*/ 1587060 h 6858000"/>
              <a:gd name="connsiteX5" fmla="*/ 3894668 w 4598193"/>
              <a:gd name="connsiteY5" fmla="*/ 2174257 h 6858000"/>
              <a:gd name="connsiteX6" fmla="*/ 3674800 w 4598193"/>
              <a:gd name="connsiteY6" fmla="*/ 3010869 h 6858000"/>
              <a:gd name="connsiteX7" fmla="*/ 3501937 w 4598193"/>
              <a:gd name="connsiteY7" fmla="*/ 3719689 h 6858000"/>
              <a:gd name="connsiteX8" fmla="*/ 3415331 w 4598193"/>
              <a:gd name="connsiteY8" fmla="*/ 4591844 h 6858000"/>
              <a:gd name="connsiteX9" fmla="*/ 3544359 w 4598193"/>
              <a:gd name="connsiteY9" fmla="*/ 5219963 h 6858000"/>
              <a:gd name="connsiteX10" fmla="*/ 3894225 w 4598193"/>
              <a:gd name="connsiteY10" fmla="*/ 5982054 h 6858000"/>
              <a:gd name="connsiteX11" fmla="*/ 4128032 w 4598193"/>
              <a:gd name="connsiteY11" fmla="*/ 6395244 h 6858000"/>
              <a:gd name="connsiteX12" fmla="*/ 4318530 w 4598193"/>
              <a:gd name="connsiteY12" fmla="*/ 6618816 h 6858000"/>
              <a:gd name="connsiteX13" fmla="*/ 4471988 w 4598193"/>
              <a:gd name="connsiteY13" fmla="*/ 6761043 h 6858000"/>
              <a:gd name="connsiteX14" fmla="*/ 4598193 w 4598193"/>
              <a:gd name="connsiteY14" fmla="*/ 6858000 h 6858000"/>
              <a:gd name="connsiteX15" fmla="*/ 0 w 4598193"/>
              <a:gd name="connsiteY15" fmla="*/ 6858000 h 6858000"/>
              <a:gd name="connsiteX16" fmla="*/ 0 w 4598193"/>
              <a:gd name="connsiteY16" fmla="*/ 0 h 6858000"/>
              <a:gd name="connsiteX0" fmla="*/ 0 w 4598193"/>
              <a:gd name="connsiteY0" fmla="*/ 0 h 6858000"/>
              <a:gd name="connsiteX1" fmla="*/ 4164446 w 4598193"/>
              <a:gd name="connsiteY1" fmla="*/ 0 h 6858000"/>
              <a:gd name="connsiteX2" fmla="*/ 4181298 w 4598193"/>
              <a:gd name="connsiteY2" fmla="*/ 355246 h 6858000"/>
              <a:gd name="connsiteX3" fmla="*/ 4128381 w 4598193"/>
              <a:gd name="connsiteY3" fmla="*/ 1034697 h 6858000"/>
              <a:gd name="connsiteX4" fmla="*/ 4025989 w 4598193"/>
              <a:gd name="connsiteY4" fmla="*/ 1587060 h 6858000"/>
              <a:gd name="connsiteX5" fmla="*/ 3894668 w 4598193"/>
              <a:gd name="connsiteY5" fmla="*/ 2174257 h 6858000"/>
              <a:gd name="connsiteX6" fmla="*/ 3674800 w 4598193"/>
              <a:gd name="connsiteY6" fmla="*/ 3010869 h 6858000"/>
              <a:gd name="connsiteX7" fmla="*/ 3501937 w 4598193"/>
              <a:gd name="connsiteY7" fmla="*/ 3719689 h 6858000"/>
              <a:gd name="connsiteX8" fmla="*/ 3415331 w 4598193"/>
              <a:gd name="connsiteY8" fmla="*/ 4591844 h 6858000"/>
              <a:gd name="connsiteX9" fmla="*/ 3544359 w 4598193"/>
              <a:gd name="connsiteY9" fmla="*/ 5219963 h 6858000"/>
              <a:gd name="connsiteX10" fmla="*/ 3898988 w 4598193"/>
              <a:gd name="connsiteY10" fmla="*/ 6001104 h 6858000"/>
              <a:gd name="connsiteX11" fmla="*/ 4128032 w 4598193"/>
              <a:gd name="connsiteY11" fmla="*/ 6395244 h 6858000"/>
              <a:gd name="connsiteX12" fmla="*/ 4318530 w 4598193"/>
              <a:gd name="connsiteY12" fmla="*/ 6618816 h 6858000"/>
              <a:gd name="connsiteX13" fmla="*/ 4471988 w 4598193"/>
              <a:gd name="connsiteY13" fmla="*/ 6761043 h 6858000"/>
              <a:gd name="connsiteX14" fmla="*/ 4598193 w 4598193"/>
              <a:gd name="connsiteY14" fmla="*/ 6858000 h 6858000"/>
              <a:gd name="connsiteX15" fmla="*/ 0 w 4598193"/>
              <a:gd name="connsiteY15" fmla="*/ 6858000 h 6858000"/>
              <a:gd name="connsiteX16" fmla="*/ 0 w 4598193"/>
              <a:gd name="connsiteY16" fmla="*/ 0 h 6858000"/>
              <a:gd name="connsiteX0" fmla="*/ 0 w 4598193"/>
              <a:gd name="connsiteY0" fmla="*/ 0 h 6858000"/>
              <a:gd name="connsiteX1" fmla="*/ 4164446 w 4598193"/>
              <a:gd name="connsiteY1" fmla="*/ 0 h 6858000"/>
              <a:gd name="connsiteX2" fmla="*/ 4181298 w 4598193"/>
              <a:gd name="connsiteY2" fmla="*/ 355246 h 6858000"/>
              <a:gd name="connsiteX3" fmla="*/ 4128381 w 4598193"/>
              <a:gd name="connsiteY3" fmla="*/ 1034697 h 6858000"/>
              <a:gd name="connsiteX4" fmla="*/ 4025989 w 4598193"/>
              <a:gd name="connsiteY4" fmla="*/ 1587060 h 6858000"/>
              <a:gd name="connsiteX5" fmla="*/ 3894668 w 4598193"/>
              <a:gd name="connsiteY5" fmla="*/ 2174257 h 6858000"/>
              <a:gd name="connsiteX6" fmla="*/ 3674800 w 4598193"/>
              <a:gd name="connsiteY6" fmla="*/ 3010869 h 6858000"/>
              <a:gd name="connsiteX7" fmla="*/ 3501937 w 4598193"/>
              <a:gd name="connsiteY7" fmla="*/ 3719689 h 6858000"/>
              <a:gd name="connsiteX8" fmla="*/ 3415331 w 4598193"/>
              <a:gd name="connsiteY8" fmla="*/ 4591844 h 6858000"/>
              <a:gd name="connsiteX9" fmla="*/ 3544359 w 4598193"/>
              <a:gd name="connsiteY9" fmla="*/ 5219963 h 6858000"/>
              <a:gd name="connsiteX10" fmla="*/ 3915657 w 4598193"/>
              <a:gd name="connsiteY10" fmla="*/ 6010629 h 6858000"/>
              <a:gd name="connsiteX11" fmla="*/ 4128032 w 4598193"/>
              <a:gd name="connsiteY11" fmla="*/ 6395244 h 6858000"/>
              <a:gd name="connsiteX12" fmla="*/ 4318530 w 4598193"/>
              <a:gd name="connsiteY12" fmla="*/ 6618816 h 6858000"/>
              <a:gd name="connsiteX13" fmla="*/ 4471988 w 4598193"/>
              <a:gd name="connsiteY13" fmla="*/ 6761043 h 6858000"/>
              <a:gd name="connsiteX14" fmla="*/ 4598193 w 4598193"/>
              <a:gd name="connsiteY14" fmla="*/ 6858000 h 6858000"/>
              <a:gd name="connsiteX15" fmla="*/ 0 w 4598193"/>
              <a:gd name="connsiteY15" fmla="*/ 6858000 h 6858000"/>
              <a:gd name="connsiteX16" fmla="*/ 0 w 4598193"/>
              <a:gd name="connsiteY16" fmla="*/ 0 h 6858000"/>
              <a:gd name="connsiteX0" fmla="*/ 0 w 4598193"/>
              <a:gd name="connsiteY0" fmla="*/ 0 h 6858000"/>
              <a:gd name="connsiteX1" fmla="*/ 4164446 w 4598193"/>
              <a:gd name="connsiteY1" fmla="*/ 0 h 6858000"/>
              <a:gd name="connsiteX2" fmla="*/ 4181298 w 4598193"/>
              <a:gd name="connsiteY2" fmla="*/ 355246 h 6858000"/>
              <a:gd name="connsiteX3" fmla="*/ 4128381 w 4598193"/>
              <a:gd name="connsiteY3" fmla="*/ 1034697 h 6858000"/>
              <a:gd name="connsiteX4" fmla="*/ 4025989 w 4598193"/>
              <a:gd name="connsiteY4" fmla="*/ 1587060 h 6858000"/>
              <a:gd name="connsiteX5" fmla="*/ 3894668 w 4598193"/>
              <a:gd name="connsiteY5" fmla="*/ 2174257 h 6858000"/>
              <a:gd name="connsiteX6" fmla="*/ 3674800 w 4598193"/>
              <a:gd name="connsiteY6" fmla="*/ 3010869 h 6858000"/>
              <a:gd name="connsiteX7" fmla="*/ 3501937 w 4598193"/>
              <a:gd name="connsiteY7" fmla="*/ 3719689 h 6858000"/>
              <a:gd name="connsiteX8" fmla="*/ 3415331 w 4598193"/>
              <a:gd name="connsiteY8" fmla="*/ 4591844 h 6858000"/>
              <a:gd name="connsiteX9" fmla="*/ 3544359 w 4598193"/>
              <a:gd name="connsiteY9" fmla="*/ 5219963 h 6858000"/>
              <a:gd name="connsiteX10" fmla="*/ 3915657 w 4598193"/>
              <a:gd name="connsiteY10" fmla="*/ 6010629 h 6858000"/>
              <a:gd name="connsiteX11" fmla="*/ 4128032 w 4598193"/>
              <a:gd name="connsiteY11" fmla="*/ 6395244 h 6858000"/>
              <a:gd name="connsiteX12" fmla="*/ 4330436 w 4598193"/>
              <a:gd name="connsiteY12" fmla="*/ 6618816 h 6858000"/>
              <a:gd name="connsiteX13" fmla="*/ 4471988 w 4598193"/>
              <a:gd name="connsiteY13" fmla="*/ 6761043 h 6858000"/>
              <a:gd name="connsiteX14" fmla="*/ 4598193 w 4598193"/>
              <a:gd name="connsiteY14" fmla="*/ 6858000 h 6858000"/>
              <a:gd name="connsiteX15" fmla="*/ 0 w 4598193"/>
              <a:gd name="connsiteY15" fmla="*/ 6858000 h 6858000"/>
              <a:gd name="connsiteX16" fmla="*/ 0 w 4598193"/>
              <a:gd name="connsiteY16" fmla="*/ 0 h 6858000"/>
              <a:gd name="connsiteX0" fmla="*/ 0 w 4598193"/>
              <a:gd name="connsiteY0" fmla="*/ 0 h 6858000"/>
              <a:gd name="connsiteX1" fmla="*/ 4164446 w 4598193"/>
              <a:gd name="connsiteY1" fmla="*/ 0 h 6858000"/>
              <a:gd name="connsiteX2" fmla="*/ 4181298 w 4598193"/>
              <a:gd name="connsiteY2" fmla="*/ 355246 h 6858000"/>
              <a:gd name="connsiteX3" fmla="*/ 4128381 w 4598193"/>
              <a:gd name="connsiteY3" fmla="*/ 1034697 h 6858000"/>
              <a:gd name="connsiteX4" fmla="*/ 4025989 w 4598193"/>
              <a:gd name="connsiteY4" fmla="*/ 1587060 h 6858000"/>
              <a:gd name="connsiteX5" fmla="*/ 3894668 w 4598193"/>
              <a:gd name="connsiteY5" fmla="*/ 2174257 h 6858000"/>
              <a:gd name="connsiteX6" fmla="*/ 3674800 w 4598193"/>
              <a:gd name="connsiteY6" fmla="*/ 3010869 h 6858000"/>
              <a:gd name="connsiteX7" fmla="*/ 3501937 w 4598193"/>
              <a:gd name="connsiteY7" fmla="*/ 3719689 h 6858000"/>
              <a:gd name="connsiteX8" fmla="*/ 3415331 w 4598193"/>
              <a:gd name="connsiteY8" fmla="*/ 4591844 h 6858000"/>
              <a:gd name="connsiteX9" fmla="*/ 3544359 w 4598193"/>
              <a:gd name="connsiteY9" fmla="*/ 5219963 h 6858000"/>
              <a:gd name="connsiteX10" fmla="*/ 3915657 w 4598193"/>
              <a:gd name="connsiteY10" fmla="*/ 6010629 h 6858000"/>
              <a:gd name="connsiteX11" fmla="*/ 4128032 w 4598193"/>
              <a:gd name="connsiteY11" fmla="*/ 6390481 h 6858000"/>
              <a:gd name="connsiteX12" fmla="*/ 4330436 w 4598193"/>
              <a:gd name="connsiteY12" fmla="*/ 6618816 h 6858000"/>
              <a:gd name="connsiteX13" fmla="*/ 4471988 w 4598193"/>
              <a:gd name="connsiteY13" fmla="*/ 6761043 h 6858000"/>
              <a:gd name="connsiteX14" fmla="*/ 4598193 w 4598193"/>
              <a:gd name="connsiteY14" fmla="*/ 6858000 h 6858000"/>
              <a:gd name="connsiteX15" fmla="*/ 0 w 4598193"/>
              <a:gd name="connsiteY15" fmla="*/ 6858000 h 6858000"/>
              <a:gd name="connsiteX16" fmla="*/ 0 w 4598193"/>
              <a:gd name="connsiteY16" fmla="*/ 0 h 6858000"/>
              <a:gd name="connsiteX0" fmla="*/ 0 w 4614862"/>
              <a:gd name="connsiteY0" fmla="*/ 0 h 6858000"/>
              <a:gd name="connsiteX1" fmla="*/ 4164446 w 4614862"/>
              <a:gd name="connsiteY1" fmla="*/ 0 h 6858000"/>
              <a:gd name="connsiteX2" fmla="*/ 4181298 w 4614862"/>
              <a:gd name="connsiteY2" fmla="*/ 355246 h 6858000"/>
              <a:gd name="connsiteX3" fmla="*/ 4128381 w 4614862"/>
              <a:gd name="connsiteY3" fmla="*/ 1034697 h 6858000"/>
              <a:gd name="connsiteX4" fmla="*/ 4025989 w 4614862"/>
              <a:gd name="connsiteY4" fmla="*/ 1587060 h 6858000"/>
              <a:gd name="connsiteX5" fmla="*/ 3894668 w 4614862"/>
              <a:gd name="connsiteY5" fmla="*/ 2174257 h 6858000"/>
              <a:gd name="connsiteX6" fmla="*/ 3674800 w 4614862"/>
              <a:gd name="connsiteY6" fmla="*/ 3010869 h 6858000"/>
              <a:gd name="connsiteX7" fmla="*/ 3501937 w 4614862"/>
              <a:gd name="connsiteY7" fmla="*/ 3719689 h 6858000"/>
              <a:gd name="connsiteX8" fmla="*/ 3415331 w 4614862"/>
              <a:gd name="connsiteY8" fmla="*/ 4591844 h 6858000"/>
              <a:gd name="connsiteX9" fmla="*/ 3544359 w 4614862"/>
              <a:gd name="connsiteY9" fmla="*/ 5219963 h 6858000"/>
              <a:gd name="connsiteX10" fmla="*/ 3915657 w 4614862"/>
              <a:gd name="connsiteY10" fmla="*/ 6010629 h 6858000"/>
              <a:gd name="connsiteX11" fmla="*/ 4128032 w 4614862"/>
              <a:gd name="connsiteY11" fmla="*/ 6390481 h 6858000"/>
              <a:gd name="connsiteX12" fmla="*/ 4330436 w 4614862"/>
              <a:gd name="connsiteY12" fmla="*/ 6618816 h 6858000"/>
              <a:gd name="connsiteX13" fmla="*/ 4471988 w 4614862"/>
              <a:gd name="connsiteY13" fmla="*/ 6761043 h 6858000"/>
              <a:gd name="connsiteX14" fmla="*/ 4614862 w 4614862"/>
              <a:gd name="connsiteY14" fmla="*/ 6858000 h 6858000"/>
              <a:gd name="connsiteX15" fmla="*/ 0 w 4614862"/>
              <a:gd name="connsiteY15" fmla="*/ 6858000 h 6858000"/>
              <a:gd name="connsiteX16" fmla="*/ 0 w 4614862"/>
              <a:gd name="connsiteY16" fmla="*/ 0 h 6858000"/>
              <a:gd name="connsiteX0" fmla="*/ 0 w 4614862"/>
              <a:gd name="connsiteY0" fmla="*/ 0 h 6858000"/>
              <a:gd name="connsiteX1" fmla="*/ 4164446 w 4614862"/>
              <a:gd name="connsiteY1" fmla="*/ 0 h 6858000"/>
              <a:gd name="connsiteX2" fmla="*/ 4181298 w 4614862"/>
              <a:gd name="connsiteY2" fmla="*/ 355246 h 6858000"/>
              <a:gd name="connsiteX3" fmla="*/ 4128381 w 4614862"/>
              <a:gd name="connsiteY3" fmla="*/ 1034697 h 6858000"/>
              <a:gd name="connsiteX4" fmla="*/ 4025989 w 4614862"/>
              <a:gd name="connsiteY4" fmla="*/ 1587060 h 6858000"/>
              <a:gd name="connsiteX5" fmla="*/ 3894668 w 4614862"/>
              <a:gd name="connsiteY5" fmla="*/ 2174257 h 6858000"/>
              <a:gd name="connsiteX6" fmla="*/ 3674800 w 4614862"/>
              <a:gd name="connsiteY6" fmla="*/ 3010869 h 6858000"/>
              <a:gd name="connsiteX7" fmla="*/ 3501937 w 4614862"/>
              <a:gd name="connsiteY7" fmla="*/ 3719689 h 6858000"/>
              <a:gd name="connsiteX8" fmla="*/ 3415331 w 4614862"/>
              <a:gd name="connsiteY8" fmla="*/ 4591844 h 6858000"/>
              <a:gd name="connsiteX9" fmla="*/ 3544359 w 4614862"/>
              <a:gd name="connsiteY9" fmla="*/ 5219963 h 6858000"/>
              <a:gd name="connsiteX10" fmla="*/ 3915657 w 4614862"/>
              <a:gd name="connsiteY10" fmla="*/ 6010629 h 6858000"/>
              <a:gd name="connsiteX11" fmla="*/ 4128032 w 4614862"/>
              <a:gd name="connsiteY11" fmla="*/ 6390481 h 6858000"/>
              <a:gd name="connsiteX12" fmla="*/ 4330436 w 4614862"/>
              <a:gd name="connsiteY12" fmla="*/ 6618816 h 6858000"/>
              <a:gd name="connsiteX13" fmla="*/ 4471988 w 4614862"/>
              <a:gd name="connsiteY13" fmla="*/ 6753899 h 6858000"/>
              <a:gd name="connsiteX14" fmla="*/ 4614862 w 4614862"/>
              <a:gd name="connsiteY14" fmla="*/ 6858000 h 6858000"/>
              <a:gd name="connsiteX15" fmla="*/ 0 w 4614862"/>
              <a:gd name="connsiteY15" fmla="*/ 6858000 h 6858000"/>
              <a:gd name="connsiteX16" fmla="*/ 0 w 4614862"/>
              <a:gd name="connsiteY16" fmla="*/ 0 h 6858000"/>
              <a:gd name="connsiteX0" fmla="*/ 0 w 4614862"/>
              <a:gd name="connsiteY0" fmla="*/ 0 h 6858000"/>
              <a:gd name="connsiteX1" fmla="*/ 4164446 w 4614862"/>
              <a:gd name="connsiteY1" fmla="*/ 0 h 6858000"/>
              <a:gd name="connsiteX2" fmla="*/ 4181298 w 4614862"/>
              <a:gd name="connsiteY2" fmla="*/ 355246 h 6858000"/>
              <a:gd name="connsiteX3" fmla="*/ 4128381 w 4614862"/>
              <a:gd name="connsiteY3" fmla="*/ 1034697 h 6858000"/>
              <a:gd name="connsiteX4" fmla="*/ 4025989 w 4614862"/>
              <a:gd name="connsiteY4" fmla="*/ 1587060 h 6858000"/>
              <a:gd name="connsiteX5" fmla="*/ 3894668 w 4614862"/>
              <a:gd name="connsiteY5" fmla="*/ 2174257 h 6858000"/>
              <a:gd name="connsiteX6" fmla="*/ 3674800 w 4614862"/>
              <a:gd name="connsiteY6" fmla="*/ 3010869 h 6858000"/>
              <a:gd name="connsiteX7" fmla="*/ 3501937 w 4614862"/>
              <a:gd name="connsiteY7" fmla="*/ 3719689 h 6858000"/>
              <a:gd name="connsiteX8" fmla="*/ 3415331 w 4614862"/>
              <a:gd name="connsiteY8" fmla="*/ 4591844 h 6858000"/>
              <a:gd name="connsiteX9" fmla="*/ 3544359 w 4614862"/>
              <a:gd name="connsiteY9" fmla="*/ 5219963 h 6858000"/>
              <a:gd name="connsiteX10" fmla="*/ 3915657 w 4614862"/>
              <a:gd name="connsiteY10" fmla="*/ 6010629 h 6858000"/>
              <a:gd name="connsiteX11" fmla="*/ 4128032 w 4614862"/>
              <a:gd name="connsiteY11" fmla="*/ 6352381 h 6858000"/>
              <a:gd name="connsiteX12" fmla="*/ 4330436 w 4614862"/>
              <a:gd name="connsiteY12" fmla="*/ 6618816 h 6858000"/>
              <a:gd name="connsiteX13" fmla="*/ 4471988 w 4614862"/>
              <a:gd name="connsiteY13" fmla="*/ 6753899 h 6858000"/>
              <a:gd name="connsiteX14" fmla="*/ 4614862 w 4614862"/>
              <a:gd name="connsiteY14" fmla="*/ 6858000 h 6858000"/>
              <a:gd name="connsiteX15" fmla="*/ 0 w 4614862"/>
              <a:gd name="connsiteY15" fmla="*/ 6858000 h 6858000"/>
              <a:gd name="connsiteX16" fmla="*/ 0 w 4614862"/>
              <a:gd name="connsiteY16" fmla="*/ 0 h 6858000"/>
              <a:gd name="connsiteX0" fmla="*/ 0 w 4614862"/>
              <a:gd name="connsiteY0" fmla="*/ 0 h 6858000"/>
              <a:gd name="connsiteX1" fmla="*/ 4164446 w 4614862"/>
              <a:gd name="connsiteY1" fmla="*/ 0 h 6858000"/>
              <a:gd name="connsiteX2" fmla="*/ 4181298 w 4614862"/>
              <a:gd name="connsiteY2" fmla="*/ 355246 h 6858000"/>
              <a:gd name="connsiteX3" fmla="*/ 4128381 w 4614862"/>
              <a:gd name="connsiteY3" fmla="*/ 1034697 h 6858000"/>
              <a:gd name="connsiteX4" fmla="*/ 4025989 w 4614862"/>
              <a:gd name="connsiteY4" fmla="*/ 1587060 h 6858000"/>
              <a:gd name="connsiteX5" fmla="*/ 3894668 w 4614862"/>
              <a:gd name="connsiteY5" fmla="*/ 2174257 h 6858000"/>
              <a:gd name="connsiteX6" fmla="*/ 3674800 w 4614862"/>
              <a:gd name="connsiteY6" fmla="*/ 3010869 h 6858000"/>
              <a:gd name="connsiteX7" fmla="*/ 3501937 w 4614862"/>
              <a:gd name="connsiteY7" fmla="*/ 3719689 h 6858000"/>
              <a:gd name="connsiteX8" fmla="*/ 3415331 w 4614862"/>
              <a:gd name="connsiteY8" fmla="*/ 4591844 h 6858000"/>
              <a:gd name="connsiteX9" fmla="*/ 3544359 w 4614862"/>
              <a:gd name="connsiteY9" fmla="*/ 5219963 h 6858000"/>
              <a:gd name="connsiteX10" fmla="*/ 3915657 w 4614862"/>
              <a:gd name="connsiteY10" fmla="*/ 6010629 h 6858000"/>
              <a:gd name="connsiteX11" fmla="*/ 4128032 w 4614862"/>
              <a:gd name="connsiteY11" fmla="*/ 6352381 h 6858000"/>
              <a:gd name="connsiteX12" fmla="*/ 4330436 w 4614862"/>
              <a:gd name="connsiteY12" fmla="*/ 6618816 h 6858000"/>
              <a:gd name="connsiteX13" fmla="*/ 4471988 w 4614862"/>
              <a:gd name="connsiteY13" fmla="*/ 6753899 h 6858000"/>
              <a:gd name="connsiteX14" fmla="*/ 4614862 w 4614862"/>
              <a:gd name="connsiteY14" fmla="*/ 6858000 h 6858000"/>
              <a:gd name="connsiteX15" fmla="*/ 0 w 4614862"/>
              <a:gd name="connsiteY15" fmla="*/ 6858000 h 6858000"/>
              <a:gd name="connsiteX16" fmla="*/ 0 w 4614862"/>
              <a:gd name="connsiteY16" fmla="*/ 0 h 6858000"/>
              <a:gd name="connsiteX0" fmla="*/ 0 w 4614862"/>
              <a:gd name="connsiteY0" fmla="*/ 0 h 6858000"/>
              <a:gd name="connsiteX1" fmla="*/ 4164446 w 4614862"/>
              <a:gd name="connsiteY1" fmla="*/ 0 h 6858000"/>
              <a:gd name="connsiteX2" fmla="*/ 4181298 w 4614862"/>
              <a:gd name="connsiteY2" fmla="*/ 355246 h 6858000"/>
              <a:gd name="connsiteX3" fmla="*/ 4128381 w 4614862"/>
              <a:gd name="connsiteY3" fmla="*/ 1034697 h 6858000"/>
              <a:gd name="connsiteX4" fmla="*/ 4025989 w 4614862"/>
              <a:gd name="connsiteY4" fmla="*/ 1587060 h 6858000"/>
              <a:gd name="connsiteX5" fmla="*/ 3894668 w 4614862"/>
              <a:gd name="connsiteY5" fmla="*/ 2174257 h 6858000"/>
              <a:gd name="connsiteX6" fmla="*/ 3674800 w 4614862"/>
              <a:gd name="connsiteY6" fmla="*/ 3010869 h 6858000"/>
              <a:gd name="connsiteX7" fmla="*/ 3501937 w 4614862"/>
              <a:gd name="connsiteY7" fmla="*/ 3719689 h 6858000"/>
              <a:gd name="connsiteX8" fmla="*/ 3415331 w 4614862"/>
              <a:gd name="connsiteY8" fmla="*/ 4591844 h 6858000"/>
              <a:gd name="connsiteX9" fmla="*/ 3544359 w 4614862"/>
              <a:gd name="connsiteY9" fmla="*/ 5219963 h 6858000"/>
              <a:gd name="connsiteX10" fmla="*/ 3915657 w 4614862"/>
              <a:gd name="connsiteY10" fmla="*/ 6010629 h 6858000"/>
              <a:gd name="connsiteX11" fmla="*/ 4128032 w 4614862"/>
              <a:gd name="connsiteY11" fmla="*/ 6352381 h 6858000"/>
              <a:gd name="connsiteX12" fmla="*/ 4325674 w 4614862"/>
              <a:gd name="connsiteY12" fmla="*/ 6604528 h 6858000"/>
              <a:gd name="connsiteX13" fmla="*/ 4471988 w 4614862"/>
              <a:gd name="connsiteY13" fmla="*/ 6753899 h 6858000"/>
              <a:gd name="connsiteX14" fmla="*/ 4614862 w 4614862"/>
              <a:gd name="connsiteY14" fmla="*/ 6858000 h 6858000"/>
              <a:gd name="connsiteX15" fmla="*/ 0 w 4614862"/>
              <a:gd name="connsiteY15" fmla="*/ 6858000 h 6858000"/>
              <a:gd name="connsiteX16" fmla="*/ 0 w 4614862"/>
              <a:gd name="connsiteY16" fmla="*/ 0 h 6858000"/>
              <a:gd name="connsiteX0" fmla="*/ 0 w 4614862"/>
              <a:gd name="connsiteY0" fmla="*/ 0 h 6858000"/>
              <a:gd name="connsiteX1" fmla="*/ 4164446 w 4614862"/>
              <a:gd name="connsiteY1" fmla="*/ 0 h 6858000"/>
              <a:gd name="connsiteX2" fmla="*/ 4181298 w 4614862"/>
              <a:gd name="connsiteY2" fmla="*/ 355246 h 6858000"/>
              <a:gd name="connsiteX3" fmla="*/ 4128381 w 4614862"/>
              <a:gd name="connsiteY3" fmla="*/ 1034697 h 6858000"/>
              <a:gd name="connsiteX4" fmla="*/ 4025989 w 4614862"/>
              <a:gd name="connsiteY4" fmla="*/ 1587060 h 6858000"/>
              <a:gd name="connsiteX5" fmla="*/ 3894668 w 4614862"/>
              <a:gd name="connsiteY5" fmla="*/ 2174257 h 6858000"/>
              <a:gd name="connsiteX6" fmla="*/ 3674800 w 4614862"/>
              <a:gd name="connsiteY6" fmla="*/ 3010869 h 6858000"/>
              <a:gd name="connsiteX7" fmla="*/ 3501937 w 4614862"/>
              <a:gd name="connsiteY7" fmla="*/ 3719689 h 6858000"/>
              <a:gd name="connsiteX8" fmla="*/ 3415331 w 4614862"/>
              <a:gd name="connsiteY8" fmla="*/ 4591844 h 6858000"/>
              <a:gd name="connsiteX9" fmla="*/ 3544359 w 4614862"/>
              <a:gd name="connsiteY9" fmla="*/ 5219963 h 6858000"/>
              <a:gd name="connsiteX10" fmla="*/ 3915657 w 4614862"/>
              <a:gd name="connsiteY10" fmla="*/ 6010629 h 6858000"/>
              <a:gd name="connsiteX11" fmla="*/ 4128032 w 4614862"/>
              <a:gd name="connsiteY11" fmla="*/ 6352381 h 6858000"/>
              <a:gd name="connsiteX12" fmla="*/ 4325674 w 4614862"/>
              <a:gd name="connsiteY12" fmla="*/ 6604528 h 6858000"/>
              <a:gd name="connsiteX13" fmla="*/ 4471988 w 4614862"/>
              <a:gd name="connsiteY13" fmla="*/ 6753899 h 6858000"/>
              <a:gd name="connsiteX14" fmla="*/ 4614862 w 4614862"/>
              <a:gd name="connsiteY14" fmla="*/ 6858000 h 6858000"/>
              <a:gd name="connsiteX15" fmla="*/ 0 w 4614862"/>
              <a:gd name="connsiteY15" fmla="*/ 6858000 h 6858000"/>
              <a:gd name="connsiteX16" fmla="*/ 0 w 4614862"/>
              <a:gd name="connsiteY16" fmla="*/ 0 h 6858000"/>
              <a:gd name="connsiteX0" fmla="*/ 0 w 4614862"/>
              <a:gd name="connsiteY0" fmla="*/ 0 h 6858000"/>
              <a:gd name="connsiteX1" fmla="*/ 4164446 w 4614862"/>
              <a:gd name="connsiteY1" fmla="*/ 0 h 6858000"/>
              <a:gd name="connsiteX2" fmla="*/ 4181298 w 4614862"/>
              <a:gd name="connsiteY2" fmla="*/ 355246 h 6858000"/>
              <a:gd name="connsiteX3" fmla="*/ 4128381 w 4614862"/>
              <a:gd name="connsiteY3" fmla="*/ 1034697 h 6858000"/>
              <a:gd name="connsiteX4" fmla="*/ 4025989 w 4614862"/>
              <a:gd name="connsiteY4" fmla="*/ 1587060 h 6858000"/>
              <a:gd name="connsiteX5" fmla="*/ 3894668 w 4614862"/>
              <a:gd name="connsiteY5" fmla="*/ 2174257 h 6858000"/>
              <a:gd name="connsiteX6" fmla="*/ 3674800 w 4614862"/>
              <a:gd name="connsiteY6" fmla="*/ 3010869 h 6858000"/>
              <a:gd name="connsiteX7" fmla="*/ 3501937 w 4614862"/>
              <a:gd name="connsiteY7" fmla="*/ 3719689 h 6858000"/>
              <a:gd name="connsiteX8" fmla="*/ 3415331 w 4614862"/>
              <a:gd name="connsiteY8" fmla="*/ 4591844 h 6858000"/>
              <a:gd name="connsiteX9" fmla="*/ 3544359 w 4614862"/>
              <a:gd name="connsiteY9" fmla="*/ 5219963 h 6858000"/>
              <a:gd name="connsiteX10" fmla="*/ 3915657 w 4614862"/>
              <a:gd name="connsiteY10" fmla="*/ 6010629 h 6858000"/>
              <a:gd name="connsiteX11" fmla="*/ 4128032 w 4614862"/>
              <a:gd name="connsiteY11" fmla="*/ 6352381 h 6858000"/>
              <a:gd name="connsiteX12" fmla="*/ 4325674 w 4614862"/>
              <a:gd name="connsiteY12" fmla="*/ 6604528 h 6858000"/>
              <a:gd name="connsiteX13" fmla="*/ 4469607 w 4614862"/>
              <a:gd name="connsiteY13" fmla="*/ 6744374 h 6858000"/>
              <a:gd name="connsiteX14" fmla="*/ 4614862 w 4614862"/>
              <a:gd name="connsiteY14" fmla="*/ 6858000 h 6858000"/>
              <a:gd name="connsiteX15" fmla="*/ 0 w 4614862"/>
              <a:gd name="connsiteY15" fmla="*/ 6858000 h 6858000"/>
              <a:gd name="connsiteX16" fmla="*/ 0 w 4614862"/>
              <a:gd name="connsiteY16" fmla="*/ 0 h 6858000"/>
              <a:gd name="connsiteX0" fmla="*/ 0 w 4627562"/>
              <a:gd name="connsiteY0" fmla="*/ 6350 h 6858000"/>
              <a:gd name="connsiteX1" fmla="*/ 4177146 w 4627562"/>
              <a:gd name="connsiteY1" fmla="*/ 0 h 6858000"/>
              <a:gd name="connsiteX2" fmla="*/ 4193998 w 4627562"/>
              <a:gd name="connsiteY2" fmla="*/ 355246 h 6858000"/>
              <a:gd name="connsiteX3" fmla="*/ 4141081 w 4627562"/>
              <a:gd name="connsiteY3" fmla="*/ 1034697 h 6858000"/>
              <a:gd name="connsiteX4" fmla="*/ 4038689 w 4627562"/>
              <a:gd name="connsiteY4" fmla="*/ 1587060 h 6858000"/>
              <a:gd name="connsiteX5" fmla="*/ 3907368 w 4627562"/>
              <a:gd name="connsiteY5" fmla="*/ 2174257 h 6858000"/>
              <a:gd name="connsiteX6" fmla="*/ 3687500 w 4627562"/>
              <a:gd name="connsiteY6" fmla="*/ 3010869 h 6858000"/>
              <a:gd name="connsiteX7" fmla="*/ 3514637 w 4627562"/>
              <a:gd name="connsiteY7" fmla="*/ 3719689 h 6858000"/>
              <a:gd name="connsiteX8" fmla="*/ 3428031 w 4627562"/>
              <a:gd name="connsiteY8" fmla="*/ 4591844 h 6858000"/>
              <a:gd name="connsiteX9" fmla="*/ 3557059 w 4627562"/>
              <a:gd name="connsiteY9" fmla="*/ 5219963 h 6858000"/>
              <a:gd name="connsiteX10" fmla="*/ 3928357 w 4627562"/>
              <a:gd name="connsiteY10" fmla="*/ 6010629 h 6858000"/>
              <a:gd name="connsiteX11" fmla="*/ 4140732 w 4627562"/>
              <a:gd name="connsiteY11" fmla="*/ 6352381 h 6858000"/>
              <a:gd name="connsiteX12" fmla="*/ 4338374 w 4627562"/>
              <a:gd name="connsiteY12" fmla="*/ 6604528 h 6858000"/>
              <a:gd name="connsiteX13" fmla="*/ 4482307 w 4627562"/>
              <a:gd name="connsiteY13" fmla="*/ 6744374 h 6858000"/>
              <a:gd name="connsiteX14" fmla="*/ 4627562 w 4627562"/>
              <a:gd name="connsiteY14" fmla="*/ 6858000 h 6858000"/>
              <a:gd name="connsiteX15" fmla="*/ 12700 w 4627562"/>
              <a:gd name="connsiteY15" fmla="*/ 6858000 h 6858000"/>
              <a:gd name="connsiteX16" fmla="*/ 0 w 4627562"/>
              <a:gd name="connsiteY16" fmla="*/ 6350 h 6858000"/>
              <a:gd name="connsiteX0" fmla="*/ 94585 w 4614990"/>
              <a:gd name="connsiteY0" fmla="*/ 130175 h 6858000"/>
              <a:gd name="connsiteX1" fmla="*/ 4164574 w 4614990"/>
              <a:gd name="connsiteY1" fmla="*/ 0 h 6858000"/>
              <a:gd name="connsiteX2" fmla="*/ 4181426 w 4614990"/>
              <a:gd name="connsiteY2" fmla="*/ 355246 h 6858000"/>
              <a:gd name="connsiteX3" fmla="*/ 4128509 w 4614990"/>
              <a:gd name="connsiteY3" fmla="*/ 1034697 h 6858000"/>
              <a:gd name="connsiteX4" fmla="*/ 4026117 w 4614990"/>
              <a:gd name="connsiteY4" fmla="*/ 1587060 h 6858000"/>
              <a:gd name="connsiteX5" fmla="*/ 3894796 w 4614990"/>
              <a:gd name="connsiteY5" fmla="*/ 2174257 h 6858000"/>
              <a:gd name="connsiteX6" fmla="*/ 3674928 w 4614990"/>
              <a:gd name="connsiteY6" fmla="*/ 3010869 h 6858000"/>
              <a:gd name="connsiteX7" fmla="*/ 3502065 w 4614990"/>
              <a:gd name="connsiteY7" fmla="*/ 3719689 h 6858000"/>
              <a:gd name="connsiteX8" fmla="*/ 3415459 w 4614990"/>
              <a:gd name="connsiteY8" fmla="*/ 4591844 h 6858000"/>
              <a:gd name="connsiteX9" fmla="*/ 3544487 w 4614990"/>
              <a:gd name="connsiteY9" fmla="*/ 5219963 h 6858000"/>
              <a:gd name="connsiteX10" fmla="*/ 3915785 w 4614990"/>
              <a:gd name="connsiteY10" fmla="*/ 6010629 h 6858000"/>
              <a:gd name="connsiteX11" fmla="*/ 4128160 w 4614990"/>
              <a:gd name="connsiteY11" fmla="*/ 6352381 h 6858000"/>
              <a:gd name="connsiteX12" fmla="*/ 4325802 w 4614990"/>
              <a:gd name="connsiteY12" fmla="*/ 6604528 h 6858000"/>
              <a:gd name="connsiteX13" fmla="*/ 4469735 w 4614990"/>
              <a:gd name="connsiteY13" fmla="*/ 6744374 h 6858000"/>
              <a:gd name="connsiteX14" fmla="*/ 4614990 w 4614990"/>
              <a:gd name="connsiteY14" fmla="*/ 6858000 h 6858000"/>
              <a:gd name="connsiteX15" fmla="*/ 128 w 4614990"/>
              <a:gd name="connsiteY15" fmla="*/ 6858000 h 6858000"/>
              <a:gd name="connsiteX16" fmla="*/ 94585 w 4614990"/>
              <a:gd name="connsiteY16" fmla="*/ 130175 h 6858000"/>
              <a:gd name="connsiteX0" fmla="*/ 0 w 4627562"/>
              <a:gd name="connsiteY0" fmla="*/ 0 h 6861175"/>
              <a:gd name="connsiteX1" fmla="*/ 4177146 w 4627562"/>
              <a:gd name="connsiteY1" fmla="*/ 3175 h 6861175"/>
              <a:gd name="connsiteX2" fmla="*/ 4193998 w 4627562"/>
              <a:gd name="connsiteY2" fmla="*/ 358421 h 6861175"/>
              <a:gd name="connsiteX3" fmla="*/ 4141081 w 4627562"/>
              <a:gd name="connsiteY3" fmla="*/ 1037872 h 6861175"/>
              <a:gd name="connsiteX4" fmla="*/ 4038689 w 4627562"/>
              <a:gd name="connsiteY4" fmla="*/ 1590235 h 6861175"/>
              <a:gd name="connsiteX5" fmla="*/ 3907368 w 4627562"/>
              <a:gd name="connsiteY5" fmla="*/ 2177432 h 6861175"/>
              <a:gd name="connsiteX6" fmla="*/ 3687500 w 4627562"/>
              <a:gd name="connsiteY6" fmla="*/ 3014044 h 6861175"/>
              <a:gd name="connsiteX7" fmla="*/ 3514637 w 4627562"/>
              <a:gd name="connsiteY7" fmla="*/ 3722864 h 6861175"/>
              <a:gd name="connsiteX8" fmla="*/ 3428031 w 4627562"/>
              <a:gd name="connsiteY8" fmla="*/ 4595019 h 6861175"/>
              <a:gd name="connsiteX9" fmla="*/ 3557059 w 4627562"/>
              <a:gd name="connsiteY9" fmla="*/ 5223138 h 6861175"/>
              <a:gd name="connsiteX10" fmla="*/ 3928357 w 4627562"/>
              <a:gd name="connsiteY10" fmla="*/ 6013804 h 6861175"/>
              <a:gd name="connsiteX11" fmla="*/ 4140732 w 4627562"/>
              <a:gd name="connsiteY11" fmla="*/ 6355556 h 6861175"/>
              <a:gd name="connsiteX12" fmla="*/ 4338374 w 4627562"/>
              <a:gd name="connsiteY12" fmla="*/ 6607703 h 6861175"/>
              <a:gd name="connsiteX13" fmla="*/ 4482307 w 4627562"/>
              <a:gd name="connsiteY13" fmla="*/ 6747549 h 6861175"/>
              <a:gd name="connsiteX14" fmla="*/ 4627562 w 4627562"/>
              <a:gd name="connsiteY14" fmla="*/ 6861175 h 6861175"/>
              <a:gd name="connsiteX15" fmla="*/ 12700 w 4627562"/>
              <a:gd name="connsiteY15" fmla="*/ 6861175 h 6861175"/>
              <a:gd name="connsiteX16" fmla="*/ 0 w 4627562"/>
              <a:gd name="connsiteY16" fmla="*/ 0 h 6861175"/>
              <a:gd name="connsiteX0" fmla="*/ 2651 w 4630213"/>
              <a:gd name="connsiteY0" fmla="*/ 0 h 6861175"/>
              <a:gd name="connsiteX1" fmla="*/ 4179797 w 4630213"/>
              <a:gd name="connsiteY1" fmla="*/ 3175 h 6861175"/>
              <a:gd name="connsiteX2" fmla="*/ 4196649 w 4630213"/>
              <a:gd name="connsiteY2" fmla="*/ 358421 h 6861175"/>
              <a:gd name="connsiteX3" fmla="*/ 4143732 w 4630213"/>
              <a:gd name="connsiteY3" fmla="*/ 1037872 h 6861175"/>
              <a:gd name="connsiteX4" fmla="*/ 4041340 w 4630213"/>
              <a:gd name="connsiteY4" fmla="*/ 1590235 h 6861175"/>
              <a:gd name="connsiteX5" fmla="*/ 3910019 w 4630213"/>
              <a:gd name="connsiteY5" fmla="*/ 2177432 h 6861175"/>
              <a:gd name="connsiteX6" fmla="*/ 3690151 w 4630213"/>
              <a:gd name="connsiteY6" fmla="*/ 3014044 h 6861175"/>
              <a:gd name="connsiteX7" fmla="*/ 3517288 w 4630213"/>
              <a:gd name="connsiteY7" fmla="*/ 3722864 h 6861175"/>
              <a:gd name="connsiteX8" fmla="*/ 3430682 w 4630213"/>
              <a:gd name="connsiteY8" fmla="*/ 4595019 h 6861175"/>
              <a:gd name="connsiteX9" fmla="*/ 3559710 w 4630213"/>
              <a:gd name="connsiteY9" fmla="*/ 5223138 h 6861175"/>
              <a:gd name="connsiteX10" fmla="*/ 3931008 w 4630213"/>
              <a:gd name="connsiteY10" fmla="*/ 6013804 h 6861175"/>
              <a:gd name="connsiteX11" fmla="*/ 4143383 w 4630213"/>
              <a:gd name="connsiteY11" fmla="*/ 6355556 h 6861175"/>
              <a:gd name="connsiteX12" fmla="*/ 4341025 w 4630213"/>
              <a:gd name="connsiteY12" fmla="*/ 6607703 h 6861175"/>
              <a:gd name="connsiteX13" fmla="*/ 4484958 w 4630213"/>
              <a:gd name="connsiteY13" fmla="*/ 6747549 h 6861175"/>
              <a:gd name="connsiteX14" fmla="*/ 4630213 w 4630213"/>
              <a:gd name="connsiteY14" fmla="*/ 6861175 h 6861175"/>
              <a:gd name="connsiteX15" fmla="*/ 1063 w 4630213"/>
              <a:gd name="connsiteY15" fmla="*/ 6861175 h 6861175"/>
              <a:gd name="connsiteX16" fmla="*/ 2651 w 4630213"/>
              <a:gd name="connsiteY16" fmla="*/ 0 h 6861175"/>
              <a:gd name="connsiteX0" fmla="*/ 0 w 4649787"/>
              <a:gd name="connsiteY0" fmla="*/ 0 h 6870700"/>
              <a:gd name="connsiteX1" fmla="*/ 4199371 w 4649787"/>
              <a:gd name="connsiteY1" fmla="*/ 12700 h 6870700"/>
              <a:gd name="connsiteX2" fmla="*/ 4216223 w 4649787"/>
              <a:gd name="connsiteY2" fmla="*/ 367946 h 6870700"/>
              <a:gd name="connsiteX3" fmla="*/ 4163306 w 4649787"/>
              <a:gd name="connsiteY3" fmla="*/ 1047397 h 6870700"/>
              <a:gd name="connsiteX4" fmla="*/ 4060914 w 4649787"/>
              <a:gd name="connsiteY4" fmla="*/ 1599760 h 6870700"/>
              <a:gd name="connsiteX5" fmla="*/ 3929593 w 4649787"/>
              <a:gd name="connsiteY5" fmla="*/ 2186957 h 6870700"/>
              <a:gd name="connsiteX6" fmla="*/ 3709725 w 4649787"/>
              <a:gd name="connsiteY6" fmla="*/ 3023569 h 6870700"/>
              <a:gd name="connsiteX7" fmla="*/ 3536862 w 4649787"/>
              <a:gd name="connsiteY7" fmla="*/ 3732389 h 6870700"/>
              <a:gd name="connsiteX8" fmla="*/ 3450256 w 4649787"/>
              <a:gd name="connsiteY8" fmla="*/ 4604544 h 6870700"/>
              <a:gd name="connsiteX9" fmla="*/ 3579284 w 4649787"/>
              <a:gd name="connsiteY9" fmla="*/ 5232663 h 6870700"/>
              <a:gd name="connsiteX10" fmla="*/ 3950582 w 4649787"/>
              <a:gd name="connsiteY10" fmla="*/ 6023329 h 6870700"/>
              <a:gd name="connsiteX11" fmla="*/ 4162957 w 4649787"/>
              <a:gd name="connsiteY11" fmla="*/ 6365081 h 6870700"/>
              <a:gd name="connsiteX12" fmla="*/ 4360599 w 4649787"/>
              <a:gd name="connsiteY12" fmla="*/ 6617228 h 6870700"/>
              <a:gd name="connsiteX13" fmla="*/ 4504532 w 4649787"/>
              <a:gd name="connsiteY13" fmla="*/ 6757074 h 6870700"/>
              <a:gd name="connsiteX14" fmla="*/ 4649787 w 4649787"/>
              <a:gd name="connsiteY14" fmla="*/ 6870700 h 6870700"/>
              <a:gd name="connsiteX15" fmla="*/ 20637 w 4649787"/>
              <a:gd name="connsiteY15" fmla="*/ 6870700 h 6870700"/>
              <a:gd name="connsiteX16" fmla="*/ 0 w 4649787"/>
              <a:gd name="connsiteY16" fmla="*/ 0 h 6870700"/>
              <a:gd name="connsiteX0" fmla="*/ 0 w 4649787"/>
              <a:gd name="connsiteY0" fmla="*/ 0 h 6870700"/>
              <a:gd name="connsiteX1" fmla="*/ 4199371 w 4649787"/>
              <a:gd name="connsiteY1" fmla="*/ 6350 h 6870700"/>
              <a:gd name="connsiteX2" fmla="*/ 4216223 w 4649787"/>
              <a:gd name="connsiteY2" fmla="*/ 367946 h 6870700"/>
              <a:gd name="connsiteX3" fmla="*/ 4163306 w 4649787"/>
              <a:gd name="connsiteY3" fmla="*/ 1047397 h 6870700"/>
              <a:gd name="connsiteX4" fmla="*/ 4060914 w 4649787"/>
              <a:gd name="connsiteY4" fmla="*/ 1599760 h 6870700"/>
              <a:gd name="connsiteX5" fmla="*/ 3929593 w 4649787"/>
              <a:gd name="connsiteY5" fmla="*/ 2186957 h 6870700"/>
              <a:gd name="connsiteX6" fmla="*/ 3709725 w 4649787"/>
              <a:gd name="connsiteY6" fmla="*/ 3023569 h 6870700"/>
              <a:gd name="connsiteX7" fmla="*/ 3536862 w 4649787"/>
              <a:gd name="connsiteY7" fmla="*/ 3732389 h 6870700"/>
              <a:gd name="connsiteX8" fmla="*/ 3450256 w 4649787"/>
              <a:gd name="connsiteY8" fmla="*/ 4604544 h 6870700"/>
              <a:gd name="connsiteX9" fmla="*/ 3579284 w 4649787"/>
              <a:gd name="connsiteY9" fmla="*/ 5232663 h 6870700"/>
              <a:gd name="connsiteX10" fmla="*/ 3950582 w 4649787"/>
              <a:gd name="connsiteY10" fmla="*/ 6023329 h 6870700"/>
              <a:gd name="connsiteX11" fmla="*/ 4162957 w 4649787"/>
              <a:gd name="connsiteY11" fmla="*/ 6365081 h 6870700"/>
              <a:gd name="connsiteX12" fmla="*/ 4360599 w 4649787"/>
              <a:gd name="connsiteY12" fmla="*/ 6617228 h 6870700"/>
              <a:gd name="connsiteX13" fmla="*/ 4504532 w 4649787"/>
              <a:gd name="connsiteY13" fmla="*/ 6757074 h 6870700"/>
              <a:gd name="connsiteX14" fmla="*/ 4649787 w 4649787"/>
              <a:gd name="connsiteY14" fmla="*/ 6870700 h 6870700"/>
              <a:gd name="connsiteX15" fmla="*/ 20637 w 4649787"/>
              <a:gd name="connsiteY15" fmla="*/ 6870700 h 6870700"/>
              <a:gd name="connsiteX16" fmla="*/ 0 w 4649787"/>
              <a:gd name="connsiteY16" fmla="*/ 0 h 6870700"/>
              <a:gd name="connsiteX0" fmla="*/ 0 w 4649787"/>
              <a:gd name="connsiteY0" fmla="*/ 0 h 6877050"/>
              <a:gd name="connsiteX1" fmla="*/ 4199371 w 4649787"/>
              <a:gd name="connsiteY1" fmla="*/ 6350 h 6877050"/>
              <a:gd name="connsiteX2" fmla="*/ 4216223 w 4649787"/>
              <a:gd name="connsiteY2" fmla="*/ 367946 h 6877050"/>
              <a:gd name="connsiteX3" fmla="*/ 4163306 w 4649787"/>
              <a:gd name="connsiteY3" fmla="*/ 1047397 h 6877050"/>
              <a:gd name="connsiteX4" fmla="*/ 4060914 w 4649787"/>
              <a:gd name="connsiteY4" fmla="*/ 1599760 h 6877050"/>
              <a:gd name="connsiteX5" fmla="*/ 3929593 w 4649787"/>
              <a:gd name="connsiteY5" fmla="*/ 2186957 h 6877050"/>
              <a:gd name="connsiteX6" fmla="*/ 3709725 w 4649787"/>
              <a:gd name="connsiteY6" fmla="*/ 3023569 h 6877050"/>
              <a:gd name="connsiteX7" fmla="*/ 3536862 w 4649787"/>
              <a:gd name="connsiteY7" fmla="*/ 3732389 h 6877050"/>
              <a:gd name="connsiteX8" fmla="*/ 3450256 w 4649787"/>
              <a:gd name="connsiteY8" fmla="*/ 4604544 h 6877050"/>
              <a:gd name="connsiteX9" fmla="*/ 3579284 w 4649787"/>
              <a:gd name="connsiteY9" fmla="*/ 5232663 h 6877050"/>
              <a:gd name="connsiteX10" fmla="*/ 3950582 w 4649787"/>
              <a:gd name="connsiteY10" fmla="*/ 6023329 h 6877050"/>
              <a:gd name="connsiteX11" fmla="*/ 4162957 w 4649787"/>
              <a:gd name="connsiteY11" fmla="*/ 6365081 h 6877050"/>
              <a:gd name="connsiteX12" fmla="*/ 4360599 w 4649787"/>
              <a:gd name="connsiteY12" fmla="*/ 6617228 h 6877050"/>
              <a:gd name="connsiteX13" fmla="*/ 4504532 w 4649787"/>
              <a:gd name="connsiteY13" fmla="*/ 6757074 h 6877050"/>
              <a:gd name="connsiteX14" fmla="*/ 4649787 w 4649787"/>
              <a:gd name="connsiteY14" fmla="*/ 6870700 h 6877050"/>
              <a:gd name="connsiteX15" fmla="*/ 1587 w 4649787"/>
              <a:gd name="connsiteY15" fmla="*/ 6877050 h 6877050"/>
              <a:gd name="connsiteX16" fmla="*/ 0 w 4649787"/>
              <a:gd name="connsiteY16" fmla="*/ 0 h 6877050"/>
              <a:gd name="connsiteX0" fmla="*/ 0 w 4652962"/>
              <a:gd name="connsiteY0" fmla="*/ 0 h 6877050"/>
              <a:gd name="connsiteX1" fmla="*/ 4199371 w 4652962"/>
              <a:gd name="connsiteY1" fmla="*/ 6350 h 6877050"/>
              <a:gd name="connsiteX2" fmla="*/ 4216223 w 4652962"/>
              <a:gd name="connsiteY2" fmla="*/ 367946 h 6877050"/>
              <a:gd name="connsiteX3" fmla="*/ 4163306 w 4652962"/>
              <a:gd name="connsiteY3" fmla="*/ 1047397 h 6877050"/>
              <a:gd name="connsiteX4" fmla="*/ 4060914 w 4652962"/>
              <a:gd name="connsiteY4" fmla="*/ 1599760 h 6877050"/>
              <a:gd name="connsiteX5" fmla="*/ 3929593 w 4652962"/>
              <a:gd name="connsiteY5" fmla="*/ 2186957 h 6877050"/>
              <a:gd name="connsiteX6" fmla="*/ 3709725 w 4652962"/>
              <a:gd name="connsiteY6" fmla="*/ 3023569 h 6877050"/>
              <a:gd name="connsiteX7" fmla="*/ 3536862 w 4652962"/>
              <a:gd name="connsiteY7" fmla="*/ 3732389 h 6877050"/>
              <a:gd name="connsiteX8" fmla="*/ 3450256 w 4652962"/>
              <a:gd name="connsiteY8" fmla="*/ 4604544 h 6877050"/>
              <a:gd name="connsiteX9" fmla="*/ 3579284 w 4652962"/>
              <a:gd name="connsiteY9" fmla="*/ 5232663 h 6877050"/>
              <a:gd name="connsiteX10" fmla="*/ 3950582 w 4652962"/>
              <a:gd name="connsiteY10" fmla="*/ 6023329 h 6877050"/>
              <a:gd name="connsiteX11" fmla="*/ 4162957 w 4652962"/>
              <a:gd name="connsiteY11" fmla="*/ 6365081 h 6877050"/>
              <a:gd name="connsiteX12" fmla="*/ 4360599 w 4652962"/>
              <a:gd name="connsiteY12" fmla="*/ 6617228 h 6877050"/>
              <a:gd name="connsiteX13" fmla="*/ 4504532 w 4652962"/>
              <a:gd name="connsiteY13" fmla="*/ 6757074 h 6877050"/>
              <a:gd name="connsiteX14" fmla="*/ 4652962 w 4652962"/>
              <a:gd name="connsiteY14" fmla="*/ 6873875 h 6877050"/>
              <a:gd name="connsiteX15" fmla="*/ 1587 w 4652962"/>
              <a:gd name="connsiteY15" fmla="*/ 6877050 h 6877050"/>
              <a:gd name="connsiteX16" fmla="*/ 0 w 4652962"/>
              <a:gd name="connsiteY16" fmla="*/ 0 h 6877050"/>
              <a:gd name="connsiteX0" fmla="*/ 0 w 4763034"/>
              <a:gd name="connsiteY0" fmla="*/ 0 h 6877050"/>
              <a:gd name="connsiteX1" fmla="*/ 4762789 w 4763034"/>
              <a:gd name="connsiteY1" fmla="*/ 6350 h 6877050"/>
              <a:gd name="connsiteX2" fmla="*/ 4216223 w 4763034"/>
              <a:gd name="connsiteY2" fmla="*/ 367946 h 6877050"/>
              <a:gd name="connsiteX3" fmla="*/ 4163306 w 4763034"/>
              <a:gd name="connsiteY3" fmla="*/ 1047397 h 6877050"/>
              <a:gd name="connsiteX4" fmla="*/ 4060914 w 4763034"/>
              <a:gd name="connsiteY4" fmla="*/ 1599760 h 6877050"/>
              <a:gd name="connsiteX5" fmla="*/ 3929593 w 4763034"/>
              <a:gd name="connsiteY5" fmla="*/ 2186957 h 6877050"/>
              <a:gd name="connsiteX6" fmla="*/ 3709725 w 4763034"/>
              <a:gd name="connsiteY6" fmla="*/ 3023569 h 6877050"/>
              <a:gd name="connsiteX7" fmla="*/ 3536862 w 4763034"/>
              <a:gd name="connsiteY7" fmla="*/ 3732389 h 6877050"/>
              <a:gd name="connsiteX8" fmla="*/ 3450256 w 4763034"/>
              <a:gd name="connsiteY8" fmla="*/ 4604544 h 6877050"/>
              <a:gd name="connsiteX9" fmla="*/ 3579284 w 4763034"/>
              <a:gd name="connsiteY9" fmla="*/ 5232663 h 6877050"/>
              <a:gd name="connsiteX10" fmla="*/ 3950582 w 4763034"/>
              <a:gd name="connsiteY10" fmla="*/ 6023329 h 6877050"/>
              <a:gd name="connsiteX11" fmla="*/ 4162957 w 4763034"/>
              <a:gd name="connsiteY11" fmla="*/ 6365081 h 6877050"/>
              <a:gd name="connsiteX12" fmla="*/ 4360599 w 4763034"/>
              <a:gd name="connsiteY12" fmla="*/ 6617228 h 6877050"/>
              <a:gd name="connsiteX13" fmla="*/ 4504532 w 4763034"/>
              <a:gd name="connsiteY13" fmla="*/ 6757074 h 6877050"/>
              <a:gd name="connsiteX14" fmla="*/ 4652962 w 4763034"/>
              <a:gd name="connsiteY14" fmla="*/ 6873875 h 6877050"/>
              <a:gd name="connsiteX15" fmla="*/ 1587 w 4763034"/>
              <a:gd name="connsiteY15" fmla="*/ 6877050 h 6877050"/>
              <a:gd name="connsiteX16" fmla="*/ 0 w 4763034"/>
              <a:gd name="connsiteY16" fmla="*/ 0 h 6877050"/>
              <a:gd name="connsiteX0" fmla="*/ 0 w 4980484"/>
              <a:gd name="connsiteY0" fmla="*/ 0 h 6877050"/>
              <a:gd name="connsiteX1" fmla="*/ 4762789 w 4980484"/>
              <a:gd name="connsiteY1" fmla="*/ 6350 h 6877050"/>
              <a:gd name="connsiteX2" fmla="*/ 4163306 w 4980484"/>
              <a:gd name="connsiteY2" fmla="*/ 1047397 h 6877050"/>
              <a:gd name="connsiteX3" fmla="*/ 4060914 w 4980484"/>
              <a:gd name="connsiteY3" fmla="*/ 1599760 h 6877050"/>
              <a:gd name="connsiteX4" fmla="*/ 3929593 w 4980484"/>
              <a:gd name="connsiteY4" fmla="*/ 2186957 h 6877050"/>
              <a:gd name="connsiteX5" fmla="*/ 3709725 w 4980484"/>
              <a:gd name="connsiteY5" fmla="*/ 3023569 h 6877050"/>
              <a:gd name="connsiteX6" fmla="*/ 3536862 w 4980484"/>
              <a:gd name="connsiteY6" fmla="*/ 3732389 h 6877050"/>
              <a:gd name="connsiteX7" fmla="*/ 3450256 w 4980484"/>
              <a:gd name="connsiteY7" fmla="*/ 4604544 h 6877050"/>
              <a:gd name="connsiteX8" fmla="*/ 3579284 w 4980484"/>
              <a:gd name="connsiteY8" fmla="*/ 5232663 h 6877050"/>
              <a:gd name="connsiteX9" fmla="*/ 3950582 w 4980484"/>
              <a:gd name="connsiteY9" fmla="*/ 6023329 h 6877050"/>
              <a:gd name="connsiteX10" fmla="*/ 4162957 w 4980484"/>
              <a:gd name="connsiteY10" fmla="*/ 6365081 h 6877050"/>
              <a:gd name="connsiteX11" fmla="*/ 4360599 w 4980484"/>
              <a:gd name="connsiteY11" fmla="*/ 6617228 h 6877050"/>
              <a:gd name="connsiteX12" fmla="*/ 4504532 w 4980484"/>
              <a:gd name="connsiteY12" fmla="*/ 6757074 h 6877050"/>
              <a:gd name="connsiteX13" fmla="*/ 4652962 w 4980484"/>
              <a:gd name="connsiteY13" fmla="*/ 6873875 h 6877050"/>
              <a:gd name="connsiteX14" fmla="*/ 1587 w 4980484"/>
              <a:gd name="connsiteY14" fmla="*/ 6877050 h 6877050"/>
              <a:gd name="connsiteX15" fmla="*/ 0 w 4980484"/>
              <a:gd name="connsiteY15" fmla="*/ 0 h 6877050"/>
              <a:gd name="connsiteX0" fmla="*/ 0 w 4963572"/>
              <a:gd name="connsiteY0" fmla="*/ 0 h 6877050"/>
              <a:gd name="connsiteX1" fmla="*/ 4762789 w 4963572"/>
              <a:gd name="connsiteY1" fmla="*/ 6350 h 6877050"/>
              <a:gd name="connsiteX2" fmla="*/ 4060914 w 4963572"/>
              <a:gd name="connsiteY2" fmla="*/ 1599760 h 6877050"/>
              <a:gd name="connsiteX3" fmla="*/ 3929593 w 4963572"/>
              <a:gd name="connsiteY3" fmla="*/ 2186957 h 6877050"/>
              <a:gd name="connsiteX4" fmla="*/ 3709725 w 4963572"/>
              <a:gd name="connsiteY4" fmla="*/ 3023569 h 6877050"/>
              <a:gd name="connsiteX5" fmla="*/ 3536862 w 4963572"/>
              <a:gd name="connsiteY5" fmla="*/ 3732389 h 6877050"/>
              <a:gd name="connsiteX6" fmla="*/ 3450256 w 4963572"/>
              <a:gd name="connsiteY6" fmla="*/ 4604544 h 6877050"/>
              <a:gd name="connsiteX7" fmla="*/ 3579284 w 4963572"/>
              <a:gd name="connsiteY7" fmla="*/ 5232663 h 6877050"/>
              <a:gd name="connsiteX8" fmla="*/ 3950582 w 4963572"/>
              <a:gd name="connsiteY8" fmla="*/ 6023329 h 6877050"/>
              <a:gd name="connsiteX9" fmla="*/ 4162957 w 4963572"/>
              <a:gd name="connsiteY9" fmla="*/ 6365081 h 6877050"/>
              <a:gd name="connsiteX10" fmla="*/ 4360599 w 4963572"/>
              <a:gd name="connsiteY10" fmla="*/ 6617228 h 6877050"/>
              <a:gd name="connsiteX11" fmla="*/ 4504532 w 4963572"/>
              <a:gd name="connsiteY11" fmla="*/ 6757074 h 6877050"/>
              <a:gd name="connsiteX12" fmla="*/ 4652962 w 4963572"/>
              <a:gd name="connsiteY12" fmla="*/ 6873875 h 6877050"/>
              <a:gd name="connsiteX13" fmla="*/ 1587 w 4963572"/>
              <a:gd name="connsiteY13" fmla="*/ 6877050 h 6877050"/>
              <a:gd name="connsiteX14" fmla="*/ 0 w 4963572"/>
              <a:gd name="connsiteY14" fmla="*/ 0 h 6877050"/>
              <a:gd name="connsiteX0" fmla="*/ 0 w 4944514"/>
              <a:gd name="connsiteY0" fmla="*/ 0 h 6877050"/>
              <a:gd name="connsiteX1" fmla="*/ 4762789 w 4944514"/>
              <a:gd name="connsiteY1" fmla="*/ 6350 h 6877050"/>
              <a:gd name="connsiteX2" fmla="*/ 3929593 w 4944514"/>
              <a:gd name="connsiteY2" fmla="*/ 2186957 h 6877050"/>
              <a:gd name="connsiteX3" fmla="*/ 3709725 w 4944514"/>
              <a:gd name="connsiteY3" fmla="*/ 3023569 h 6877050"/>
              <a:gd name="connsiteX4" fmla="*/ 3536862 w 4944514"/>
              <a:gd name="connsiteY4" fmla="*/ 3732389 h 6877050"/>
              <a:gd name="connsiteX5" fmla="*/ 3450256 w 4944514"/>
              <a:gd name="connsiteY5" fmla="*/ 4604544 h 6877050"/>
              <a:gd name="connsiteX6" fmla="*/ 3579284 w 4944514"/>
              <a:gd name="connsiteY6" fmla="*/ 5232663 h 6877050"/>
              <a:gd name="connsiteX7" fmla="*/ 3950582 w 4944514"/>
              <a:gd name="connsiteY7" fmla="*/ 6023329 h 6877050"/>
              <a:gd name="connsiteX8" fmla="*/ 4162957 w 4944514"/>
              <a:gd name="connsiteY8" fmla="*/ 6365081 h 6877050"/>
              <a:gd name="connsiteX9" fmla="*/ 4360599 w 4944514"/>
              <a:gd name="connsiteY9" fmla="*/ 6617228 h 6877050"/>
              <a:gd name="connsiteX10" fmla="*/ 4504532 w 4944514"/>
              <a:gd name="connsiteY10" fmla="*/ 6757074 h 6877050"/>
              <a:gd name="connsiteX11" fmla="*/ 4652962 w 4944514"/>
              <a:gd name="connsiteY11" fmla="*/ 6873875 h 6877050"/>
              <a:gd name="connsiteX12" fmla="*/ 1587 w 4944514"/>
              <a:gd name="connsiteY12" fmla="*/ 6877050 h 6877050"/>
              <a:gd name="connsiteX13" fmla="*/ 0 w 4944514"/>
              <a:gd name="connsiteY13" fmla="*/ 0 h 6877050"/>
              <a:gd name="connsiteX0" fmla="*/ 0 w 4913785"/>
              <a:gd name="connsiteY0" fmla="*/ 0 h 6877050"/>
              <a:gd name="connsiteX1" fmla="*/ 4762789 w 4913785"/>
              <a:gd name="connsiteY1" fmla="*/ 6350 h 6877050"/>
              <a:gd name="connsiteX2" fmla="*/ 3709725 w 4913785"/>
              <a:gd name="connsiteY2" fmla="*/ 3023569 h 6877050"/>
              <a:gd name="connsiteX3" fmla="*/ 3536862 w 4913785"/>
              <a:gd name="connsiteY3" fmla="*/ 3732389 h 6877050"/>
              <a:gd name="connsiteX4" fmla="*/ 3450256 w 4913785"/>
              <a:gd name="connsiteY4" fmla="*/ 4604544 h 6877050"/>
              <a:gd name="connsiteX5" fmla="*/ 3579284 w 4913785"/>
              <a:gd name="connsiteY5" fmla="*/ 5232663 h 6877050"/>
              <a:gd name="connsiteX6" fmla="*/ 3950582 w 4913785"/>
              <a:gd name="connsiteY6" fmla="*/ 6023329 h 6877050"/>
              <a:gd name="connsiteX7" fmla="*/ 4162957 w 4913785"/>
              <a:gd name="connsiteY7" fmla="*/ 6365081 h 6877050"/>
              <a:gd name="connsiteX8" fmla="*/ 4360599 w 4913785"/>
              <a:gd name="connsiteY8" fmla="*/ 6617228 h 6877050"/>
              <a:gd name="connsiteX9" fmla="*/ 4504532 w 4913785"/>
              <a:gd name="connsiteY9" fmla="*/ 6757074 h 6877050"/>
              <a:gd name="connsiteX10" fmla="*/ 4652962 w 4913785"/>
              <a:gd name="connsiteY10" fmla="*/ 6873875 h 6877050"/>
              <a:gd name="connsiteX11" fmla="*/ 1587 w 4913785"/>
              <a:gd name="connsiteY11" fmla="*/ 6877050 h 6877050"/>
              <a:gd name="connsiteX12" fmla="*/ 0 w 4913785"/>
              <a:gd name="connsiteY12" fmla="*/ 0 h 6877050"/>
              <a:gd name="connsiteX0" fmla="*/ 0 w 4892605"/>
              <a:gd name="connsiteY0" fmla="*/ 0 h 6877050"/>
              <a:gd name="connsiteX1" fmla="*/ 4762789 w 4892605"/>
              <a:gd name="connsiteY1" fmla="*/ 6350 h 6877050"/>
              <a:gd name="connsiteX2" fmla="*/ 3536862 w 4892605"/>
              <a:gd name="connsiteY2" fmla="*/ 3732389 h 6877050"/>
              <a:gd name="connsiteX3" fmla="*/ 3450256 w 4892605"/>
              <a:gd name="connsiteY3" fmla="*/ 4604544 h 6877050"/>
              <a:gd name="connsiteX4" fmla="*/ 3579284 w 4892605"/>
              <a:gd name="connsiteY4" fmla="*/ 5232663 h 6877050"/>
              <a:gd name="connsiteX5" fmla="*/ 3950582 w 4892605"/>
              <a:gd name="connsiteY5" fmla="*/ 6023329 h 6877050"/>
              <a:gd name="connsiteX6" fmla="*/ 4162957 w 4892605"/>
              <a:gd name="connsiteY6" fmla="*/ 6365081 h 6877050"/>
              <a:gd name="connsiteX7" fmla="*/ 4360599 w 4892605"/>
              <a:gd name="connsiteY7" fmla="*/ 6617228 h 6877050"/>
              <a:gd name="connsiteX8" fmla="*/ 4504532 w 4892605"/>
              <a:gd name="connsiteY8" fmla="*/ 6757074 h 6877050"/>
              <a:gd name="connsiteX9" fmla="*/ 4652962 w 4892605"/>
              <a:gd name="connsiteY9" fmla="*/ 6873875 h 6877050"/>
              <a:gd name="connsiteX10" fmla="*/ 1587 w 4892605"/>
              <a:gd name="connsiteY10" fmla="*/ 6877050 h 6877050"/>
              <a:gd name="connsiteX11" fmla="*/ 0 w 4892605"/>
              <a:gd name="connsiteY11" fmla="*/ 0 h 6877050"/>
              <a:gd name="connsiteX0" fmla="*/ 0 w 4881506"/>
              <a:gd name="connsiteY0" fmla="*/ 0 h 6877050"/>
              <a:gd name="connsiteX1" fmla="*/ 4762789 w 4881506"/>
              <a:gd name="connsiteY1" fmla="*/ 6350 h 6877050"/>
              <a:gd name="connsiteX2" fmla="*/ 3450256 w 4881506"/>
              <a:gd name="connsiteY2" fmla="*/ 4604544 h 6877050"/>
              <a:gd name="connsiteX3" fmla="*/ 3579284 w 4881506"/>
              <a:gd name="connsiteY3" fmla="*/ 5232663 h 6877050"/>
              <a:gd name="connsiteX4" fmla="*/ 3950582 w 4881506"/>
              <a:gd name="connsiteY4" fmla="*/ 6023329 h 6877050"/>
              <a:gd name="connsiteX5" fmla="*/ 4162957 w 4881506"/>
              <a:gd name="connsiteY5" fmla="*/ 6365081 h 6877050"/>
              <a:gd name="connsiteX6" fmla="*/ 4360599 w 4881506"/>
              <a:gd name="connsiteY6" fmla="*/ 6617228 h 6877050"/>
              <a:gd name="connsiteX7" fmla="*/ 4504532 w 4881506"/>
              <a:gd name="connsiteY7" fmla="*/ 6757074 h 6877050"/>
              <a:gd name="connsiteX8" fmla="*/ 4652962 w 4881506"/>
              <a:gd name="connsiteY8" fmla="*/ 6873875 h 6877050"/>
              <a:gd name="connsiteX9" fmla="*/ 1587 w 4881506"/>
              <a:gd name="connsiteY9" fmla="*/ 6877050 h 6877050"/>
              <a:gd name="connsiteX10" fmla="*/ 0 w 4881506"/>
              <a:gd name="connsiteY10" fmla="*/ 0 h 6877050"/>
              <a:gd name="connsiteX0" fmla="*/ 0 w 4892642"/>
              <a:gd name="connsiteY0" fmla="*/ 0 h 6877050"/>
              <a:gd name="connsiteX1" fmla="*/ 4762789 w 4892642"/>
              <a:gd name="connsiteY1" fmla="*/ 6350 h 6877050"/>
              <a:gd name="connsiteX2" fmla="*/ 3579284 w 4892642"/>
              <a:gd name="connsiteY2" fmla="*/ 5232663 h 6877050"/>
              <a:gd name="connsiteX3" fmla="*/ 3950582 w 4892642"/>
              <a:gd name="connsiteY3" fmla="*/ 6023329 h 6877050"/>
              <a:gd name="connsiteX4" fmla="*/ 4162957 w 4892642"/>
              <a:gd name="connsiteY4" fmla="*/ 6365081 h 6877050"/>
              <a:gd name="connsiteX5" fmla="*/ 4360599 w 4892642"/>
              <a:gd name="connsiteY5" fmla="*/ 6617228 h 6877050"/>
              <a:gd name="connsiteX6" fmla="*/ 4504532 w 4892642"/>
              <a:gd name="connsiteY6" fmla="*/ 6757074 h 6877050"/>
              <a:gd name="connsiteX7" fmla="*/ 4652962 w 4892642"/>
              <a:gd name="connsiteY7" fmla="*/ 6873875 h 6877050"/>
              <a:gd name="connsiteX8" fmla="*/ 1587 w 4892642"/>
              <a:gd name="connsiteY8" fmla="*/ 6877050 h 6877050"/>
              <a:gd name="connsiteX9" fmla="*/ 0 w 4892642"/>
              <a:gd name="connsiteY9" fmla="*/ 0 h 6877050"/>
              <a:gd name="connsiteX0" fmla="*/ 0 w 4940998"/>
              <a:gd name="connsiteY0" fmla="*/ 0 h 6877050"/>
              <a:gd name="connsiteX1" fmla="*/ 4762789 w 4940998"/>
              <a:gd name="connsiteY1" fmla="*/ 6350 h 6877050"/>
              <a:gd name="connsiteX2" fmla="*/ 3950582 w 4940998"/>
              <a:gd name="connsiteY2" fmla="*/ 6023329 h 6877050"/>
              <a:gd name="connsiteX3" fmla="*/ 4162957 w 4940998"/>
              <a:gd name="connsiteY3" fmla="*/ 6365081 h 6877050"/>
              <a:gd name="connsiteX4" fmla="*/ 4360599 w 4940998"/>
              <a:gd name="connsiteY4" fmla="*/ 6617228 h 6877050"/>
              <a:gd name="connsiteX5" fmla="*/ 4504532 w 4940998"/>
              <a:gd name="connsiteY5" fmla="*/ 6757074 h 6877050"/>
              <a:gd name="connsiteX6" fmla="*/ 4652962 w 4940998"/>
              <a:gd name="connsiteY6" fmla="*/ 6873875 h 6877050"/>
              <a:gd name="connsiteX7" fmla="*/ 1587 w 4940998"/>
              <a:gd name="connsiteY7" fmla="*/ 6877050 h 6877050"/>
              <a:gd name="connsiteX8" fmla="*/ 0 w 4940998"/>
              <a:gd name="connsiteY8" fmla="*/ 0 h 6877050"/>
              <a:gd name="connsiteX0" fmla="*/ 0 w 4974663"/>
              <a:gd name="connsiteY0" fmla="*/ 0 h 6877050"/>
              <a:gd name="connsiteX1" fmla="*/ 4762789 w 4974663"/>
              <a:gd name="connsiteY1" fmla="*/ 6350 h 6877050"/>
              <a:gd name="connsiteX2" fmla="*/ 4162957 w 4974663"/>
              <a:gd name="connsiteY2" fmla="*/ 6365081 h 6877050"/>
              <a:gd name="connsiteX3" fmla="*/ 4360599 w 4974663"/>
              <a:gd name="connsiteY3" fmla="*/ 6617228 h 6877050"/>
              <a:gd name="connsiteX4" fmla="*/ 4504532 w 4974663"/>
              <a:gd name="connsiteY4" fmla="*/ 6757074 h 6877050"/>
              <a:gd name="connsiteX5" fmla="*/ 4652962 w 4974663"/>
              <a:gd name="connsiteY5" fmla="*/ 6873875 h 6877050"/>
              <a:gd name="connsiteX6" fmla="*/ 1587 w 4974663"/>
              <a:gd name="connsiteY6" fmla="*/ 6877050 h 6877050"/>
              <a:gd name="connsiteX7" fmla="*/ 0 w 4974663"/>
              <a:gd name="connsiteY7" fmla="*/ 0 h 6877050"/>
              <a:gd name="connsiteX0" fmla="*/ 0 w 5012604"/>
              <a:gd name="connsiteY0" fmla="*/ 0 h 6877050"/>
              <a:gd name="connsiteX1" fmla="*/ 4762789 w 5012604"/>
              <a:gd name="connsiteY1" fmla="*/ 6350 h 6877050"/>
              <a:gd name="connsiteX2" fmla="*/ 4360599 w 5012604"/>
              <a:gd name="connsiteY2" fmla="*/ 6617228 h 6877050"/>
              <a:gd name="connsiteX3" fmla="*/ 4504532 w 5012604"/>
              <a:gd name="connsiteY3" fmla="*/ 6757074 h 6877050"/>
              <a:gd name="connsiteX4" fmla="*/ 4652962 w 5012604"/>
              <a:gd name="connsiteY4" fmla="*/ 6873875 h 6877050"/>
              <a:gd name="connsiteX5" fmla="*/ 1587 w 5012604"/>
              <a:gd name="connsiteY5" fmla="*/ 6877050 h 6877050"/>
              <a:gd name="connsiteX6" fmla="*/ 0 w 5012604"/>
              <a:gd name="connsiteY6" fmla="*/ 0 h 6877050"/>
              <a:gd name="connsiteX0" fmla="*/ 0 w 5043509"/>
              <a:gd name="connsiteY0" fmla="*/ 0 h 6877050"/>
              <a:gd name="connsiteX1" fmla="*/ 4762789 w 5043509"/>
              <a:gd name="connsiteY1" fmla="*/ 6350 h 6877050"/>
              <a:gd name="connsiteX2" fmla="*/ 4504532 w 5043509"/>
              <a:gd name="connsiteY2" fmla="*/ 6757074 h 6877050"/>
              <a:gd name="connsiteX3" fmla="*/ 4652962 w 5043509"/>
              <a:gd name="connsiteY3" fmla="*/ 6873875 h 6877050"/>
              <a:gd name="connsiteX4" fmla="*/ 1587 w 5043509"/>
              <a:gd name="connsiteY4" fmla="*/ 6877050 h 6877050"/>
              <a:gd name="connsiteX5" fmla="*/ 0 w 5043509"/>
              <a:gd name="connsiteY5" fmla="*/ 0 h 6877050"/>
              <a:gd name="connsiteX0" fmla="*/ 0 w 5298684"/>
              <a:gd name="connsiteY0" fmla="*/ 0 h 6877050"/>
              <a:gd name="connsiteX1" fmla="*/ 4762789 w 5298684"/>
              <a:gd name="connsiteY1" fmla="*/ 6350 h 6877050"/>
              <a:gd name="connsiteX2" fmla="*/ 4652962 w 5298684"/>
              <a:gd name="connsiteY2" fmla="*/ 6873875 h 6877050"/>
              <a:gd name="connsiteX3" fmla="*/ 1587 w 5298684"/>
              <a:gd name="connsiteY3" fmla="*/ 6877050 h 6877050"/>
              <a:gd name="connsiteX4" fmla="*/ 0 w 5298684"/>
              <a:gd name="connsiteY4" fmla="*/ 0 h 6877050"/>
              <a:gd name="connsiteX0" fmla="*/ 0 w 5082755"/>
              <a:gd name="connsiteY0" fmla="*/ 0 h 6877050"/>
              <a:gd name="connsiteX1" fmla="*/ 4762789 w 5082755"/>
              <a:gd name="connsiteY1" fmla="*/ 6350 h 6877050"/>
              <a:gd name="connsiteX2" fmla="*/ 4652962 w 5082755"/>
              <a:gd name="connsiteY2" fmla="*/ 6873875 h 6877050"/>
              <a:gd name="connsiteX3" fmla="*/ 1587 w 5082755"/>
              <a:gd name="connsiteY3" fmla="*/ 6877050 h 6877050"/>
              <a:gd name="connsiteX4" fmla="*/ 0 w 5082755"/>
              <a:gd name="connsiteY4" fmla="*/ 0 h 6877050"/>
              <a:gd name="connsiteX0" fmla="*/ 0 w 4762789"/>
              <a:gd name="connsiteY0" fmla="*/ 0 h 6877050"/>
              <a:gd name="connsiteX1" fmla="*/ 4762789 w 4762789"/>
              <a:gd name="connsiteY1" fmla="*/ 6350 h 6877050"/>
              <a:gd name="connsiteX2" fmla="*/ 4652962 w 4762789"/>
              <a:gd name="connsiteY2" fmla="*/ 6873875 h 6877050"/>
              <a:gd name="connsiteX3" fmla="*/ 1587 w 4762789"/>
              <a:gd name="connsiteY3" fmla="*/ 6877050 h 6877050"/>
              <a:gd name="connsiteX4" fmla="*/ 0 w 4762789"/>
              <a:gd name="connsiteY4" fmla="*/ 0 h 6877050"/>
              <a:gd name="connsiteX0" fmla="*/ 0 w 4707371"/>
              <a:gd name="connsiteY0" fmla="*/ 0 h 6877050"/>
              <a:gd name="connsiteX1" fmla="*/ 4707371 w 4707371"/>
              <a:gd name="connsiteY1" fmla="*/ 6350 h 6877050"/>
              <a:gd name="connsiteX2" fmla="*/ 4652962 w 4707371"/>
              <a:gd name="connsiteY2" fmla="*/ 6873875 h 6877050"/>
              <a:gd name="connsiteX3" fmla="*/ 1587 w 4707371"/>
              <a:gd name="connsiteY3" fmla="*/ 6877050 h 6877050"/>
              <a:gd name="connsiteX4" fmla="*/ 0 w 4707371"/>
              <a:gd name="connsiteY4" fmla="*/ 0 h 6877050"/>
              <a:gd name="connsiteX0" fmla="*/ 0 w 4707371"/>
              <a:gd name="connsiteY0" fmla="*/ 0 h 6877050"/>
              <a:gd name="connsiteX1" fmla="*/ 4707371 w 4707371"/>
              <a:gd name="connsiteY1" fmla="*/ 6350 h 6877050"/>
              <a:gd name="connsiteX2" fmla="*/ 4671434 w 4707371"/>
              <a:gd name="connsiteY2" fmla="*/ 6873875 h 6877050"/>
              <a:gd name="connsiteX3" fmla="*/ 1587 w 4707371"/>
              <a:gd name="connsiteY3" fmla="*/ 6877050 h 6877050"/>
              <a:gd name="connsiteX4" fmla="*/ 0 w 4707371"/>
              <a:gd name="connsiteY4" fmla="*/ 0 h 6877050"/>
              <a:gd name="connsiteX0" fmla="*/ 404846 w 4705817"/>
              <a:gd name="connsiteY0" fmla="*/ 0 h 6886286"/>
              <a:gd name="connsiteX1" fmla="*/ 4705817 w 4705817"/>
              <a:gd name="connsiteY1" fmla="*/ 15586 h 6886286"/>
              <a:gd name="connsiteX2" fmla="*/ 4669880 w 4705817"/>
              <a:gd name="connsiteY2" fmla="*/ 6883111 h 6886286"/>
              <a:gd name="connsiteX3" fmla="*/ 33 w 4705817"/>
              <a:gd name="connsiteY3" fmla="*/ 6886286 h 6886286"/>
              <a:gd name="connsiteX4" fmla="*/ 404846 w 4705817"/>
              <a:gd name="connsiteY4" fmla="*/ 0 h 6886286"/>
              <a:gd name="connsiteX0" fmla="*/ 903938 w 4705799"/>
              <a:gd name="connsiteY0" fmla="*/ 0 h 6882476"/>
              <a:gd name="connsiteX1" fmla="*/ 4705799 w 4705799"/>
              <a:gd name="connsiteY1" fmla="*/ 11776 h 6882476"/>
              <a:gd name="connsiteX2" fmla="*/ 4669862 w 4705799"/>
              <a:gd name="connsiteY2" fmla="*/ 6879301 h 6882476"/>
              <a:gd name="connsiteX3" fmla="*/ 15 w 4705799"/>
              <a:gd name="connsiteY3" fmla="*/ 6882476 h 6882476"/>
              <a:gd name="connsiteX4" fmla="*/ 903938 w 4705799"/>
              <a:gd name="connsiteY4" fmla="*/ 0 h 6882476"/>
              <a:gd name="connsiteX0" fmla="*/ 496279 w 4705810"/>
              <a:gd name="connsiteY0" fmla="*/ 3464 h 6870700"/>
              <a:gd name="connsiteX1" fmla="*/ 4705810 w 4705810"/>
              <a:gd name="connsiteY1" fmla="*/ 0 h 6870700"/>
              <a:gd name="connsiteX2" fmla="*/ 4669873 w 4705810"/>
              <a:gd name="connsiteY2" fmla="*/ 6867525 h 6870700"/>
              <a:gd name="connsiteX3" fmla="*/ 26 w 4705810"/>
              <a:gd name="connsiteY3" fmla="*/ 6870700 h 6870700"/>
              <a:gd name="connsiteX4" fmla="*/ 496279 w 4705810"/>
              <a:gd name="connsiteY4" fmla="*/ 3464 h 6870700"/>
              <a:gd name="connsiteX0" fmla="*/ 707730 w 4917261"/>
              <a:gd name="connsiteY0" fmla="*/ 3464 h 6870700"/>
              <a:gd name="connsiteX1" fmla="*/ 4917261 w 4917261"/>
              <a:gd name="connsiteY1" fmla="*/ 0 h 6870700"/>
              <a:gd name="connsiteX2" fmla="*/ 4881324 w 4917261"/>
              <a:gd name="connsiteY2" fmla="*/ 6867525 h 6870700"/>
              <a:gd name="connsiteX3" fmla="*/ 211477 w 4917261"/>
              <a:gd name="connsiteY3" fmla="*/ 6870700 h 6870700"/>
              <a:gd name="connsiteX4" fmla="*/ 955550 w 4917261"/>
              <a:gd name="connsiteY4" fmla="*/ 3127087 h 6870700"/>
              <a:gd name="connsiteX5" fmla="*/ 707730 w 4917261"/>
              <a:gd name="connsiteY5" fmla="*/ 3464 h 6870700"/>
              <a:gd name="connsiteX0" fmla="*/ 707730 w 4917261"/>
              <a:gd name="connsiteY0" fmla="*/ 3464 h 6870700"/>
              <a:gd name="connsiteX1" fmla="*/ 4917261 w 4917261"/>
              <a:gd name="connsiteY1" fmla="*/ 0 h 6870700"/>
              <a:gd name="connsiteX2" fmla="*/ 4881324 w 4917261"/>
              <a:gd name="connsiteY2" fmla="*/ 6867525 h 6870700"/>
              <a:gd name="connsiteX3" fmla="*/ 211477 w 4917261"/>
              <a:gd name="connsiteY3" fmla="*/ 6870700 h 6870700"/>
              <a:gd name="connsiteX4" fmla="*/ 955550 w 4917261"/>
              <a:gd name="connsiteY4" fmla="*/ 3127087 h 6870700"/>
              <a:gd name="connsiteX5" fmla="*/ 707730 w 4917261"/>
              <a:gd name="connsiteY5" fmla="*/ 3464 h 6870700"/>
              <a:gd name="connsiteX0" fmla="*/ 707730 w 4917261"/>
              <a:gd name="connsiteY0" fmla="*/ 3464 h 6870700"/>
              <a:gd name="connsiteX1" fmla="*/ 4917261 w 4917261"/>
              <a:gd name="connsiteY1" fmla="*/ 0 h 6870700"/>
              <a:gd name="connsiteX2" fmla="*/ 4881324 w 4917261"/>
              <a:gd name="connsiteY2" fmla="*/ 6867525 h 6870700"/>
              <a:gd name="connsiteX3" fmla="*/ 211477 w 4917261"/>
              <a:gd name="connsiteY3" fmla="*/ 6870700 h 6870700"/>
              <a:gd name="connsiteX4" fmla="*/ 955550 w 4917261"/>
              <a:gd name="connsiteY4" fmla="*/ 3127087 h 6870700"/>
              <a:gd name="connsiteX5" fmla="*/ 720024 w 4917261"/>
              <a:gd name="connsiteY5" fmla="*/ 802987 h 6870700"/>
              <a:gd name="connsiteX6" fmla="*/ 707730 w 4917261"/>
              <a:gd name="connsiteY6" fmla="*/ 3464 h 6870700"/>
              <a:gd name="connsiteX0" fmla="*/ 707730 w 4917261"/>
              <a:gd name="connsiteY0" fmla="*/ 3464 h 6870700"/>
              <a:gd name="connsiteX1" fmla="*/ 4917261 w 4917261"/>
              <a:gd name="connsiteY1" fmla="*/ 0 h 6870700"/>
              <a:gd name="connsiteX2" fmla="*/ 4881324 w 4917261"/>
              <a:gd name="connsiteY2" fmla="*/ 6867525 h 6870700"/>
              <a:gd name="connsiteX3" fmla="*/ 211477 w 4917261"/>
              <a:gd name="connsiteY3" fmla="*/ 6870700 h 6870700"/>
              <a:gd name="connsiteX4" fmla="*/ 955550 w 4917261"/>
              <a:gd name="connsiteY4" fmla="*/ 3127087 h 6870700"/>
              <a:gd name="connsiteX5" fmla="*/ 720024 w 4917261"/>
              <a:gd name="connsiteY5" fmla="*/ 802987 h 6870700"/>
              <a:gd name="connsiteX6" fmla="*/ 707730 w 4917261"/>
              <a:gd name="connsiteY6" fmla="*/ 3464 h 6870700"/>
              <a:gd name="connsiteX0" fmla="*/ 707730 w 4917261"/>
              <a:gd name="connsiteY0" fmla="*/ 3464 h 6870700"/>
              <a:gd name="connsiteX1" fmla="*/ 4917261 w 4917261"/>
              <a:gd name="connsiteY1" fmla="*/ 0 h 6870700"/>
              <a:gd name="connsiteX2" fmla="*/ 4881324 w 4917261"/>
              <a:gd name="connsiteY2" fmla="*/ 6867525 h 6870700"/>
              <a:gd name="connsiteX3" fmla="*/ 211477 w 4917261"/>
              <a:gd name="connsiteY3" fmla="*/ 6870700 h 6870700"/>
              <a:gd name="connsiteX4" fmla="*/ 955550 w 4917261"/>
              <a:gd name="connsiteY4" fmla="*/ 3127087 h 6870700"/>
              <a:gd name="connsiteX5" fmla="*/ 720024 w 4917261"/>
              <a:gd name="connsiteY5" fmla="*/ 802987 h 6870700"/>
              <a:gd name="connsiteX6" fmla="*/ 707730 w 4917261"/>
              <a:gd name="connsiteY6" fmla="*/ 3464 h 6870700"/>
              <a:gd name="connsiteX0" fmla="*/ 707730 w 4917261"/>
              <a:gd name="connsiteY0" fmla="*/ 3464 h 6870700"/>
              <a:gd name="connsiteX1" fmla="*/ 4917261 w 4917261"/>
              <a:gd name="connsiteY1" fmla="*/ 0 h 6870700"/>
              <a:gd name="connsiteX2" fmla="*/ 4881324 w 4917261"/>
              <a:gd name="connsiteY2" fmla="*/ 6867525 h 6870700"/>
              <a:gd name="connsiteX3" fmla="*/ 211477 w 4917261"/>
              <a:gd name="connsiteY3" fmla="*/ 6870700 h 6870700"/>
              <a:gd name="connsiteX4" fmla="*/ 955550 w 4917261"/>
              <a:gd name="connsiteY4" fmla="*/ 3127087 h 6870700"/>
              <a:gd name="connsiteX5" fmla="*/ 720024 w 4917261"/>
              <a:gd name="connsiteY5" fmla="*/ 802987 h 6870700"/>
              <a:gd name="connsiteX6" fmla="*/ 707730 w 4917261"/>
              <a:gd name="connsiteY6" fmla="*/ 3464 h 6870700"/>
              <a:gd name="connsiteX0" fmla="*/ 707730 w 4917261"/>
              <a:gd name="connsiteY0" fmla="*/ 3464 h 6870700"/>
              <a:gd name="connsiteX1" fmla="*/ 4917261 w 4917261"/>
              <a:gd name="connsiteY1" fmla="*/ 0 h 6870700"/>
              <a:gd name="connsiteX2" fmla="*/ 4881324 w 4917261"/>
              <a:gd name="connsiteY2" fmla="*/ 6867525 h 6870700"/>
              <a:gd name="connsiteX3" fmla="*/ 211477 w 4917261"/>
              <a:gd name="connsiteY3" fmla="*/ 6870700 h 6870700"/>
              <a:gd name="connsiteX4" fmla="*/ 955550 w 4917261"/>
              <a:gd name="connsiteY4" fmla="*/ 3127087 h 6870700"/>
              <a:gd name="connsiteX5" fmla="*/ 779895 w 4917261"/>
              <a:gd name="connsiteY5" fmla="*/ 813872 h 6870700"/>
              <a:gd name="connsiteX6" fmla="*/ 707730 w 4917261"/>
              <a:gd name="connsiteY6" fmla="*/ 3464 h 6870700"/>
              <a:gd name="connsiteX0" fmla="*/ 707730 w 4917261"/>
              <a:gd name="connsiteY0" fmla="*/ 3464 h 6870700"/>
              <a:gd name="connsiteX1" fmla="*/ 4917261 w 4917261"/>
              <a:gd name="connsiteY1" fmla="*/ 0 h 6870700"/>
              <a:gd name="connsiteX2" fmla="*/ 4881324 w 4917261"/>
              <a:gd name="connsiteY2" fmla="*/ 6867525 h 6870700"/>
              <a:gd name="connsiteX3" fmla="*/ 211477 w 4917261"/>
              <a:gd name="connsiteY3" fmla="*/ 6870700 h 6870700"/>
              <a:gd name="connsiteX4" fmla="*/ 955550 w 4917261"/>
              <a:gd name="connsiteY4" fmla="*/ 3127087 h 6870700"/>
              <a:gd name="connsiteX5" fmla="*/ 728188 w 4917261"/>
              <a:gd name="connsiteY5" fmla="*/ 822036 h 6870700"/>
              <a:gd name="connsiteX6" fmla="*/ 707730 w 4917261"/>
              <a:gd name="connsiteY6" fmla="*/ 3464 h 6870700"/>
              <a:gd name="connsiteX0" fmla="*/ 707730 w 4917261"/>
              <a:gd name="connsiteY0" fmla="*/ 3464 h 6870700"/>
              <a:gd name="connsiteX1" fmla="*/ 4917261 w 4917261"/>
              <a:gd name="connsiteY1" fmla="*/ 0 h 6870700"/>
              <a:gd name="connsiteX2" fmla="*/ 4881324 w 4917261"/>
              <a:gd name="connsiteY2" fmla="*/ 6867525 h 6870700"/>
              <a:gd name="connsiteX3" fmla="*/ 211477 w 4917261"/>
              <a:gd name="connsiteY3" fmla="*/ 6870700 h 6870700"/>
              <a:gd name="connsiteX4" fmla="*/ 955550 w 4917261"/>
              <a:gd name="connsiteY4" fmla="*/ 3127087 h 6870700"/>
              <a:gd name="connsiteX5" fmla="*/ 860301 w 4917261"/>
              <a:gd name="connsiteY5" fmla="*/ 1611994 h 6870700"/>
              <a:gd name="connsiteX6" fmla="*/ 728188 w 4917261"/>
              <a:gd name="connsiteY6" fmla="*/ 822036 h 6870700"/>
              <a:gd name="connsiteX7" fmla="*/ 707730 w 4917261"/>
              <a:gd name="connsiteY7" fmla="*/ 3464 h 6870700"/>
              <a:gd name="connsiteX0" fmla="*/ 707730 w 4917261"/>
              <a:gd name="connsiteY0" fmla="*/ 3464 h 6870700"/>
              <a:gd name="connsiteX1" fmla="*/ 4917261 w 4917261"/>
              <a:gd name="connsiteY1" fmla="*/ 0 h 6870700"/>
              <a:gd name="connsiteX2" fmla="*/ 4881324 w 4917261"/>
              <a:gd name="connsiteY2" fmla="*/ 6867525 h 6870700"/>
              <a:gd name="connsiteX3" fmla="*/ 211477 w 4917261"/>
              <a:gd name="connsiteY3" fmla="*/ 6870700 h 6870700"/>
              <a:gd name="connsiteX4" fmla="*/ 955550 w 4917261"/>
              <a:gd name="connsiteY4" fmla="*/ 3127087 h 6870700"/>
              <a:gd name="connsiteX5" fmla="*/ 860301 w 4917261"/>
              <a:gd name="connsiteY5" fmla="*/ 1611994 h 6870700"/>
              <a:gd name="connsiteX6" fmla="*/ 728188 w 4917261"/>
              <a:gd name="connsiteY6" fmla="*/ 822036 h 6870700"/>
              <a:gd name="connsiteX7" fmla="*/ 707730 w 4917261"/>
              <a:gd name="connsiteY7" fmla="*/ 3464 h 6870700"/>
              <a:gd name="connsiteX0" fmla="*/ 707730 w 4917261"/>
              <a:gd name="connsiteY0" fmla="*/ 3464 h 6870700"/>
              <a:gd name="connsiteX1" fmla="*/ 4917261 w 4917261"/>
              <a:gd name="connsiteY1" fmla="*/ 0 h 6870700"/>
              <a:gd name="connsiteX2" fmla="*/ 4881324 w 4917261"/>
              <a:gd name="connsiteY2" fmla="*/ 6867525 h 6870700"/>
              <a:gd name="connsiteX3" fmla="*/ 211477 w 4917261"/>
              <a:gd name="connsiteY3" fmla="*/ 6870700 h 6870700"/>
              <a:gd name="connsiteX4" fmla="*/ 955550 w 4917261"/>
              <a:gd name="connsiteY4" fmla="*/ 3127087 h 6870700"/>
              <a:gd name="connsiteX5" fmla="*/ 1184151 w 4917261"/>
              <a:gd name="connsiteY5" fmla="*/ 2491015 h 6870700"/>
              <a:gd name="connsiteX6" fmla="*/ 860301 w 4917261"/>
              <a:gd name="connsiteY6" fmla="*/ 1611994 h 6870700"/>
              <a:gd name="connsiteX7" fmla="*/ 728188 w 4917261"/>
              <a:gd name="connsiteY7" fmla="*/ 822036 h 6870700"/>
              <a:gd name="connsiteX8" fmla="*/ 707730 w 4917261"/>
              <a:gd name="connsiteY8" fmla="*/ 3464 h 6870700"/>
              <a:gd name="connsiteX0" fmla="*/ 707730 w 4917261"/>
              <a:gd name="connsiteY0" fmla="*/ 3464 h 6870700"/>
              <a:gd name="connsiteX1" fmla="*/ 4917261 w 4917261"/>
              <a:gd name="connsiteY1" fmla="*/ 0 h 6870700"/>
              <a:gd name="connsiteX2" fmla="*/ 4881324 w 4917261"/>
              <a:gd name="connsiteY2" fmla="*/ 6867525 h 6870700"/>
              <a:gd name="connsiteX3" fmla="*/ 211477 w 4917261"/>
              <a:gd name="connsiteY3" fmla="*/ 6870700 h 6870700"/>
              <a:gd name="connsiteX4" fmla="*/ 955550 w 4917261"/>
              <a:gd name="connsiteY4" fmla="*/ 3127087 h 6870700"/>
              <a:gd name="connsiteX5" fmla="*/ 1053522 w 4917261"/>
              <a:gd name="connsiteY5" fmla="*/ 2452915 h 6870700"/>
              <a:gd name="connsiteX6" fmla="*/ 860301 w 4917261"/>
              <a:gd name="connsiteY6" fmla="*/ 1611994 h 6870700"/>
              <a:gd name="connsiteX7" fmla="*/ 728188 w 4917261"/>
              <a:gd name="connsiteY7" fmla="*/ 822036 h 6870700"/>
              <a:gd name="connsiteX8" fmla="*/ 707730 w 4917261"/>
              <a:gd name="connsiteY8" fmla="*/ 3464 h 6870700"/>
              <a:gd name="connsiteX0" fmla="*/ 707730 w 4917261"/>
              <a:gd name="connsiteY0" fmla="*/ 3464 h 6870700"/>
              <a:gd name="connsiteX1" fmla="*/ 4917261 w 4917261"/>
              <a:gd name="connsiteY1" fmla="*/ 0 h 6870700"/>
              <a:gd name="connsiteX2" fmla="*/ 4881324 w 4917261"/>
              <a:gd name="connsiteY2" fmla="*/ 6867525 h 6870700"/>
              <a:gd name="connsiteX3" fmla="*/ 211477 w 4917261"/>
              <a:gd name="connsiteY3" fmla="*/ 6870700 h 6870700"/>
              <a:gd name="connsiteX4" fmla="*/ 955550 w 4917261"/>
              <a:gd name="connsiteY4" fmla="*/ 3127087 h 6870700"/>
              <a:gd name="connsiteX5" fmla="*/ 1053522 w 4917261"/>
              <a:gd name="connsiteY5" fmla="*/ 2452915 h 6870700"/>
              <a:gd name="connsiteX6" fmla="*/ 860301 w 4917261"/>
              <a:gd name="connsiteY6" fmla="*/ 1611994 h 6870700"/>
              <a:gd name="connsiteX7" fmla="*/ 728188 w 4917261"/>
              <a:gd name="connsiteY7" fmla="*/ 822036 h 6870700"/>
              <a:gd name="connsiteX8" fmla="*/ 707730 w 4917261"/>
              <a:gd name="connsiteY8" fmla="*/ 3464 h 6870700"/>
              <a:gd name="connsiteX0" fmla="*/ 657732 w 4867263"/>
              <a:gd name="connsiteY0" fmla="*/ 3464 h 6870700"/>
              <a:gd name="connsiteX1" fmla="*/ 4867263 w 4867263"/>
              <a:gd name="connsiteY1" fmla="*/ 0 h 6870700"/>
              <a:gd name="connsiteX2" fmla="*/ 4831326 w 4867263"/>
              <a:gd name="connsiteY2" fmla="*/ 6867525 h 6870700"/>
              <a:gd name="connsiteX3" fmla="*/ 161479 w 4867263"/>
              <a:gd name="connsiteY3" fmla="*/ 6870700 h 6870700"/>
              <a:gd name="connsiteX4" fmla="*/ 1204910 w 4867263"/>
              <a:gd name="connsiteY4" fmla="*/ 3478894 h 6870700"/>
              <a:gd name="connsiteX5" fmla="*/ 905552 w 4867263"/>
              <a:gd name="connsiteY5" fmla="*/ 3127087 h 6870700"/>
              <a:gd name="connsiteX6" fmla="*/ 1003524 w 4867263"/>
              <a:gd name="connsiteY6" fmla="*/ 2452915 h 6870700"/>
              <a:gd name="connsiteX7" fmla="*/ 810303 w 4867263"/>
              <a:gd name="connsiteY7" fmla="*/ 1611994 h 6870700"/>
              <a:gd name="connsiteX8" fmla="*/ 678190 w 4867263"/>
              <a:gd name="connsiteY8" fmla="*/ 822036 h 6870700"/>
              <a:gd name="connsiteX9" fmla="*/ 657732 w 4867263"/>
              <a:gd name="connsiteY9" fmla="*/ 3464 h 6870700"/>
              <a:gd name="connsiteX0" fmla="*/ 658939 w 4868470"/>
              <a:gd name="connsiteY0" fmla="*/ 3464 h 6870700"/>
              <a:gd name="connsiteX1" fmla="*/ 4868470 w 4868470"/>
              <a:gd name="connsiteY1" fmla="*/ 0 h 6870700"/>
              <a:gd name="connsiteX2" fmla="*/ 4832533 w 4868470"/>
              <a:gd name="connsiteY2" fmla="*/ 6867525 h 6870700"/>
              <a:gd name="connsiteX3" fmla="*/ 162686 w 4868470"/>
              <a:gd name="connsiteY3" fmla="*/ 6870700 h 6870700"/>
              <a:gd name="connsiteX4" fmla="*/ 1206117 w 4868470"/>
              <a:gd name="connsiteY4" fmla="*/ 3478894 h 6870700"/>
              <a:gd name="connsiteX5" fmla="*/ 1004731 w 4868470"/>
              <a:gd name="connsiteY5" fmla="*/ 2452915 h 6870700"/>
              <a:gd name="connsiteX6" fmla="*/ 811510 w 4868470"/>
              <a:gd name="connsiteY6" fmla="*/ 1611994 h 6870700"/>
              <a:gd name="connsiteX7" fmla="*/ 679397 w 4868470"/>
              <a:gd name="connsiteY7" fmla="*/ 822036 h 6870700"/>
              <a:gd name="connsiteX8" fmla="*/ 658939 w 4868470"/>
              <a:gd name="connsiteY8" fmla="*/ 3464 h 6870700"/>
              <a:gd name="connsiteX0" fmla="*/ 644864 w 4854395"/>
              <a:gd name="connsiteY0" fmla="*/ 3464 h 6870700"/>
              <a:gd name="connsiteX1" fmla="*/ 4854395 w 4854395"/>
              <a:gd name="connsiteY1" fmla="*/ 0 h 6870700"/>
              <a:gd name="connsiteX2" fmla="*/ 4818458 w 4854395"/>
              <a:gd name="connsiteY2" fmla="*/ 6867525 h 6870700"/>
              <a:gd name="connsiteX3" fmla="*/ 148611 w 4854395"/>
              <a:gd name="connsiteY3" fmla="*/ 6870700 h 6870700"/>
              <a:gd name="connsiteX4" fmla="*/ 1385264 w 4854395"/>
              <a:gd name="connsiteY4" fmla="*/ 3484337 h 6870700"/>
              <a:gd name="connsiteX5" fmla="*/ 990656 w 4854395"/>
              <a:gd name="connsiteY5" fmla="*/ 2452915 h 6870700"/>
              <a:gd name="connsiteX6" fmla="*/ 797435 w 4854395"/>
              <a:gd name="connsiteY6" fmla="*/ 1611994 h 6870700"/>
              <a:gd name="connsiteX7" fmla="*/ 665322 w 4854395"/>
              <a:gd name="connsiteY7" fmla="*/ 822036 h 6870700"/>
              <a:gd name="connsiteX8" fmla="*/ 644864 w 4854395"/>
              <a:gd name="connsiteY8" fmla="*/ 3464 h 6870700"/>
              <a:gd name="connsiteX0" fmla="*/ 653084 w 4862615"/>
              <a:gd name="connsiteY0" fmla="*/ 3464 h 6870700"/>
              <a:gd name="connsiteX1" fmla="*/ 4862615 w 4862615"/>
              <a:gd name="connsiteY1" fmla="*/ 0 h 6870700"/>
              <a:gd name="connsiteX2" fmla="*/ 4826678 w 4862615"/>
              <a:gd name="connsiteY2" fmla="*/ 6867525 h 6870700"/>
              <a:gd name="connsiteX3" fmla="*/ 156831 w 4862615"/>
              <a:gd name="connsiteY3" fmla="*/ 6870700 h 6870700"/>
              <a:gd name="connsiteX4" fmla="*/ 1276462 w 4862615"/>
              <a:gd name="connsiteY4" fmla="*/ 3503387 h 6870700"/>
              <a:gd name="connsiteX5" fmla="*/ 998876 w 4862615"/>
              <a:gd name="connsiteY5" fmla="*/ 2452915 h 6870700"/>
              <a:gd name="connsiteX6" fmla="*/ 805655 w 4862615"/>
              <a:gd name="connsiteY6" fmla="*/ 1611994 h 6870700"/>
              <a:gd name="connsiteX7" fmla="*/ 673542 w 4862615"/>
              <a:gd name="connsiteY7" fmla="*/ 822036 h 6870700"/>
              <a:gd name="connsiteX8" fmla="*/ 653084 w 4862615"/>
              <a:gd name="connsiteY8" fmla="*/ 3464 h 6870700"/>
              <a:gd name="connsiteX0" fmla="*/ 653084 w 4862615"/>
              <a:gd name="connsiteY0" fmla="*/ 3464 h 6870700"/>
              <a:gd name="connsiteX1" fmla="*/ 4862615 w 4862615"/>
              <a:gd name="connsiteY1" fmla="*/ 0 h 6870700"/>
              <a:gd name="connsiteX2" fmla="*/ 4826678 w 4862615"/>
              <a:gd name="connsiteY2" fmla="*/ 6867525 h 6870700"/>
              <a:gd name="connsiteX3" fmla="*/ 156831 w 4862615"/>
              <a:gd name="connsiteY3" fmla="*/ 6870700 h 6870700"/>
              <a:gd name="connsiteX4" fmla="*/ 1276462 w 4862615"/>
              <a:gd name="connsiteY4" fmla="*/ 3503387 h 6870700"/>
              <a:gd name="connsiteX5" fmla="*/ 998876 w 4862615"/>
              <a:gd name="connsiteY5" fmla="*/ 2452915 h 6870700"/>
              <a:gd name="connsiteX6" fmla="*/ 805655 w 4862615"/>
              <a:gd name="connsiteY6" fmla="*/ 1611994 h 6870700"/>
              <a:gd name="connsiteX7" fmla="*/ 673542 w 4862615"/>
              <a:gd name="connsiteY7" fmla="*/ 822036 h 6870700"/>
              <a:gd name="connsiteX8" fmla="*/ 653084 w 4862615"/>
              <a:gd name="connsiteY8" fmla="*/ 3464 h 6870700"/>
              <a:gd name="connsiteX0" fmla="*/ 643886 w 4853417"/>
              <a:gd name="connsiteY0" fmla="*/ 3464 h 6870700"/>
              <a:gd name="connsiteX1" fmla="*/ 4853417 w 4853417"/>
              <a:gd name="connsiteY1" fmla="*/ 0 h 6870700"/>
              <a:gd name="connsiteX2" fmla="*/ 4817480 w 4853417"/>
              <a:gd name="connsiteY2" fmla="*/ 6867525 h 6870700"/>
              <a:gd name="connsiteX3" fmla="*/ 147633 w 4853417"/>
              <a:gd name="connsiteY3" fmla="*/ 6870700 h 6870700"/>
              <a:gd name="connsiteX4" fmla="*/ 1498586 w 4853417"/>
              <a:gd name="connsiteY4" fmla="*/ 4698094 h 6870700"/>
              <a:gd name="connsiteX5" fmla="*/ 1267264 w 4853417"/>
              <a:gd name="connsiteY5" fmla="*/ 3503387 h 6870700"/>
              <a:gd name="connsiteX6" fmla="*/ 989678 w 4853417"/>
              <a:gd name="connsiteY6" fmla="*/ 2452915 h 6870700"/>
              <a:gd name="connsiteX7" fmla="*/ 796457 w 4853417"/>
              <a:gd name="connsiteY7" fmla="*/ 1611994 h 6870700"/>
              <a:gd name="connsiteX8" fmla="*/ 664344 w 4853417"/>
              <a:gd name="connsiteY8" fmla="*/ 822036 h 6870700"/>
              <a:gd name="connsiteX9" fmla="*/ 643886 w 4853417"/>
              <a:gd name="connsiteY9" fmla="*/ 3464 h 6870700"/>
              <a:gd name="connsiteX0" fmla="*/ 650195 w 4859726"/>
              <a:gd name="connsiteY0" fmla="*/ 3464 h 6870700"/>
              <a:gd name="connsiteX1" fmla="*/ 4859726 w 4859726"/>
              <a:gd name="connsiteY1" fmla="*/ 0 h 6870700"/>
              <a:gd name="connsiteX2" fmla="*/ 4823789 w 4859726"/>
              <a:gd name="connsiteY2" fmla="*/ 6867525 h 6870700"/>
              <a:gd name="connsiteX3" fmla="*/ 153942 w 4859726"/>
              <a:gd name="connsiteY3" fmla="*/ 6870700 h 6870700"/>
              <a:gd name="connsiteX4" fmla="*/ 1409645 w 4859726"/>
              <a:gd name="connsiteY4" fmla="*/ 4562023 h 6870700"/>
              <a:gd name="connsiteX5" fmla="*/ 1273573 w 4859726"/>
              <a:gd name="connsiteY5" fmla="*/ 3503387 h 6870700"/>
              <a:gd name="connsiteX6" fmla="*/ 995987 w 4859726"/>
              <a:gd name="connsiteY6" fmla="*/ 2452915 h 6870700"/>
              <a:gd name="connsiteX7" fmla="*/ 802766 w 4859726"/>
              <a:gd name="connsiteY7" fmla="*/ 1611994 h 6870700"/>
              <a:gd name="connsiteX8" fmla="*/ 670653 w 4859726"/>
              <a:gd name="connsiteY8" fmla="*/ 822036 h 6870700"/>
              <a:gd name="connsiteX9" fmla="*/ 650195 w 4859726"/>
              <a:gd name="connsiteY9" fmla="*/ 3464 h 6870700"/>
              <a:gd name="connsiteX0" fmla="*/ 650195 w 4859726"/>
              <a:gd name="connsiteY0" fmla="*/ 3464 h 6870700"/>
              <a:gd name="connsiteX1" fmla="*/ 4859726 w 4859726"/>
              <a:gd name="connsiteY1" fmla="*/ 0 h 6870700"/>
              <a:gd name="connsiteX2" fmla="*/ 4823789 w 4859726"/>
              <a:gd name="connsiteY2" fmla="*/ 6867525 h 6870700"/>
              <a:gd name="connsiteX3" fmla="*/ 153942 w 4859726"/>
              <a:gd name="connsiteY3" fmla="*/ 6870700 h 6870700"/>
              <a:gd name="connsiteX4" fmla="*/ 1409645 w 4859726"/>
              <a:gd name="connsiteY4" fmla="*/ 4562023 h 6870700"/>
              <a:gd name="connsiteX5" fmla="*/ 1273573 w 4859726"/>
              <a:gd name="connsiteY5" fmla="*/ 3503387 h 6870700"/>
              <a:gd name="connsiteX6" fmla="*/ 995987 w 4859726"/>
              <a:gd name="connsiteY6" fmla="*/ 2452915 h 6870700"/>
              <a:gd name="connsiteX7" fmla="*/ 802766 w 4859726"/>
              <a:gd name="connsiteY7" fmla="*/ 1611994 h 6870700"/>
              <a:gd name="connsiteX8" fmla="*/ 670653 w 4859726"/>
              <a:gd name="connsiteY8" fmla="*/ 822036 h 6870700"/>
              <a:gd name="connsiteX9" fmla="*/ 650195 w 4859726"/>
              <a:gd name="connsiteY9" fmla="*/ 3464 h 6870700"/>
              <a:gd name="connsiteX0" fmla="*/ 650195 w 4859726"/>
              <a:gd name="connsiteY0" fmla="*/ 3464 h 6870700"/>
              <a:gd name="connsiteX1" fmla="*/ 4859726 w 4859726"/>
              <a:gd name="connsiteY1" fmla="*/ 0 h 6870700"/>
              <a:gd name="connsiteX2" fmla="*/ 4823789 w 4859726"/>
              <a:gd name="connsiteY2" fmla="*/ 6867525 h 6870700"/>
              <a:gd name="connsiteX3" fmla="*/ 153942 w 4859726"/>
              <a:gd name="connsiteY3" fmla="*/ 6870700 h 6870700"/>
              <a:gd name="connsiteX4" fmla="*/ 1409645 w 4859726"/>
              <a:gd name="connsiteY4" fmla="*/ 4562023 h 6870700"/>
              <a:gd name="connsiteX5" fmla="*/ 1273573 w 4859726"/>
              <a:gd name="connsiteY5" fmla="*/ 3503387 h 6870700"/>
              <a:gd name="connsiteX6" fmla="*/ 995987 w 4859726"/>
              <a:gd name="connsiteY6" fmla="*/ 2452915 h 6870700"/>
              <a:gd name="connsiteX7" fmla="*/ 802766 w 4859726"/>
              <a:gd name="connsiteY7" fmla="*/ 1611994 h 6870700"/>
              <a:gd name="connsiteX8" fmla="*/ 670653 w 4859726"/>
              <a:gd name="connsiteY8" fmla="*/ 822036 h 6870700"/>
              <a:gd name="connsiteX9" fmla="*/ 650195 w 4859726"/>
              <a:gd name="connsiteY9" fmla="*/ 3464 h 6870700"/>
              <a:gd name="connsiteX0" fmla="*/ 650195 w 4859726"/>
              <a:gd name="connsiteY0" fmla="*/ 3464 h 6870700"/>
              <a:gd name="connsiteX1" fmla="*/ 4859726 w 4859726"/>
              <a:gd name="connsiteY1" fmla="*/ 0 h 6870700"/>
              <a:gd name="connsiteX2" fmla="*/ 4823789 w 4859726"/>
              <a:gd name="connsiteY2" fmla="*/ 6867525 h 6870700"/>
              <a:gd name="connsiteX3" fmla="*/ 153942 w 4859726"/>
              <a:gd name="connsiteY3" fmla="*/ 6870700 h 6870700"/>
              <a:gd name="connsiteX4" fmla="*/ 1409645 w 4859726"/>
              <a:gd name="connsiteY4" fmla="*/ 4562023 h 6870700"/>
              <a:gd name="connsiteX5" fmla="*/ 1273573 w 4859726"/>
              <a:gd name="connsiteY5" fmla="*/ 3503387 h 6870700"/>
              <a:gd name="connsiteX6" fmla="*/ 995987 w 4859726"/>
              <a:gd name="connsiteY6" fmla="*/ 2452915 h 6870700"/>
              <a:gd name="connsiteX7" fmla="*/ 802766 w 4859726"/>
              <a:gd name="connsiteY7" fmla="*/ 1611994 h 6870700"/>
              <a:gd name="connsiteX8" fmla="*/ 670653 w 4859726"/>
              <a:gd name="connsiteY8" fmla="*/ 822036 h 6870700"/>
              <a:gd name="connsiteX9" fmla="*/ 650195 w 4859726"/>
              <a:gd name="connsiteY9" fmla="*/ 3464 h 6870700"/>
              <a:gd name="connsiteX0" fmla="*/ 651396 w 4860927"/>
              <a:gd name="connsiteY0" fmla="*/ 3464 h 6870700"/>
              <a:gd name="connsiteX1" fmla="*/ 4860927 w 4860927"/>
              <a:gd name="connsiteY1" fmla="*/ 0 h 6870700"/>
              <a:gd name="connsiteX2" fmla="*/ 4824990 w 4860927"/>
              <a:gd name="connsiteY2" fmla="*/ 6867525 h 6870700"/>
              <a:gd name="connsiteX3" fmla="*/ 155143 w 4860927"/>
              <a:gd name="connsiteY3" fmla="*/ 6870700 h 6870700"/>
              <a:gd name="connsiteX4" fmla="*/ 1497931 w 4860927"/>
              <a:gd name="connsiteY4" fmla="*/ 5737680 h 6870700"/>
              <a:gd name="connsiteX5" fmla="*/ 1410846 w 4860927"/>
              <a:gd name="connsiteY5" fmla="*/ 4562023 h 6870700"/>
              <a:gd name="connsiteX6" fmla="*/ 1274774 w 4860927"/>
              <a:gd name="connsiteY6" fmla="*/ 3503387 h 6870700"/>
              <a:gd name="connsiteX7" fmla="*/ 997188 w 4860927"/>
              <a:gd name="connsiteY7" fmla="*/ 2452915 h 6870700"/>
              <a:gd name="connsiteX8" fmla="*/ 803967 w 4860927"/>
              <a:gd name="connsiteY8" fmla="*/ 1611994 h 6870700"/>
              <a:gd name="connsiteX9" fmla="*/ 671854 w 4860927"/>
              <a:gd name="connsiteY9" fmla="*/ 822036 h 6870700"/>
              <a:gd name="connsiteX10" fmla="*/ 651396 w 4860927"/>
              <a:gd name="connsiteY10" fmla="*/ 3464 h 6870700"/>
              <a:gd name="connsiteX0" fmla="*/ 692382 w 4901913"/>
              <a:gd name="connsiteY0" fmla="*/ 3464 h 6870700"/>
              <a:gd name="connsiteX1" fmla="*/ 4901913 w 4901913"/>
              <a:gd name="connsiteY1" fmla="*/ 0 h 6870700"/>
              <a:gd name="connsiteX2" fmla="*/ 4865976 w 4901913"/>
              <a:gd name="connsiteY2" fmla="*/ 6867525 h 6870700"/>
              <a:gd name="connsiteX3" fmla="*/ 196129 w 4901913"/>
              <a:gd name="connsiteY3" fmla="*/ 6870700 h 6870700"/>
              <a:gd name="connsiteX4" fmla="*/ 1051781 w 4901913"/>
              <a:gd name="connsiteY4" fmla="*/ 5838372 h 6870700"/>
              <a:gd name="connsiteX5" fmla="*/ 1451832 w 4901913"/>
              <a:gd name="connsiteY5" fmla="*/ 4562023 h 6870700"/>
              <a:gd name="connsiteX6" fmla="*/ 1315760 w 4901913"/>
              <a:gd name="connsiteY6" fmla="*/ 3503387 h 6870700"/>
              <a:gd name="connsiteX7" fmla="*/ 1038174 w 4901913"/>
              <a:gd name="connsiteY7" fmla="*/ 2452915 h 6870700"/>
              <a:gd name="connsiteX8" fmla="*/ 844953 w 4901913"/>
              <a:gd name="connsiteY8" fmla="*/ 1611994 h 6870700"/>
              <a:gd name="connsiteX9" fmla="*/ 712840 w 4901913"/>
              <a:gd name="connsiteY9" fmla="*/ 822036 h 6870700"/>
              <a:gd name="connsiteX10" fmla="*/ 692382 w 4901913"/>
              <a:gd name="connsiteY10" fmla="*/ 3464 h 6870700"/>
              <a:gd name="connsiteX0" fmla="*/ 692382 w 4901913"/>
              <a:gd name="connsiteY0" fmla="*/ 3464 h 6870700"/>
              <a:gd name="connsiteX1" fmla="*/ 4901913 w 4901913"/>
              <a:gd name="connsiteY1" fmla="*/ 0 h 6870700"/>
              <a:gd name="connsiteX2" fmla="*/ 4865976 w 4901913"/>
              <a:gd name="connsiteY2" fmla="*/ 6867525 h 6870700"/>
              <a:gd name="connsiteX3" fmla="*/ 196129 w 4901913"/>
              <a:gd name="connsiteY3" fmla="*/ 6870700 h 6870700"/>
              <a:gd name="connsiteX4" fmla="*/ 1051781 w 4901913"/>
              <a:gd name="connsiteY4" fmla="*/ 5838372 h 6870700"/>
              <a:gd name="connsiteX5" fmla="*/ 1451832 w 4901913"/>
              <a:gd name="connsiteY5" fmla="*/ 4562023 h 6870700"/>
              <a:gd name="connsiteX6" fmla="*/ 1315760 w 4901913"/>
              <a:gd name="connsiteY6" fmla="*/ 3503387 h 6870700"/>
              <a:gd name="connsiteX7" fmla="*/ 1038174 w 4901913"/>
              <a:gd name="connsiteY7" fmla="*/ 2452915 h 6870700"/>
              <a:gd name="connsiteX8" fmla="*/ 844953 w 4901913"/>
              <a:gd name="connsiteY8" fmla="*/ 1611994 h 6870700"/>
              <a:gd name="connsiteX9" fmla="*/ 712840 w 4901913"/>
              <a:gd name="connsiteY9" fmla="*/ 822036 h 6870700"/>
              <a:gd name="connsiteX10" fmla="*/ 692382 w 4901913"/>
              <a:gd name="connsiteY10" fmla="*/ 3464 h 6870700"/>
              <a:gd name="connsiteX0" fmla="*/ 692382 w 4901913"/>
              <a:gd name="connsiteY0" fmla="*/ 3464 h 6870700"/>
              <a:gd name="connsiteX1" fmla="*/ 4901913 w 4901913"/>
              <a:gd name="connsiteY1" fmla="*/ 0 h 6870700"/>
              <a:gd name="connsiteX2" fmla="*/ 4865976 w 4901913"/>
              <a:gd name="connsiteY2" fmla="*/ 6867525 h 6870700"/>
              <a:gd name="connsiteX3" fmla="*/ 196129 w 4901913"/>
              <a:gd name="connsiteY3" fmla="*/ 6870700 h 6870700"/>
              <a:gd name="connsiteX4" fmla="*/ 1051781 w 4901913"/>
              <a:gd name="connsiteY4" fmla="*/ 5838372 h 6870700"/>
              <a:gd name="connsiteX5" fmla="*/ 1451832 w 4901913"/>
              <a:gd name="connsiteY5" fmla="*/ 4562023 h 6870700"/>
              <a:gd name="connsiteX6" fmla="*/ 1315760 w 4901913"/>
              <a:gd name="connsiteY6" fmla="*/ 3503387 h 6870700"/>
              <a:gd name="connsiteX7" fmla="*/ 1038174 w 4901913"/>
              <a:gd name="connsiteY7" fmla="*/ 2452915 h 6870700"/>
              <a:gd name="connsiteX8" fmla="*/ 844953 w 4901913"/>
              <a:gd name="connsiteY8" fmla="*/ 1611994 h 6870700"/>
              <a:gd name="connsiteX9" fmla="*/ 712840 w 4901913"/>
              <a:gd name="connsiteY9" fmla="*/ 822036 h 6870700"/>
              <a:gd name="connsiteX10" fmla="*/ 692382 w 4901913"/>
              <a:gd name="connsiteY10" fmla="*/ 3464 h 6870700"/>
              <a:gd name="connsiteX0" fmla="*/ 692382 w 4901913"/>
              <a:gd name="connsiteY0" fmla="*/ 3464 h 6870700"/>
              <a:gd name="connsiteX1" fmla="*/ 4901913 w 4901913"/>
              <a:gd name="connsiteY1" fmla="*/ 0 h 6870700"/>
              <a:gd name="connsiteX2" fmla="*/ 4865976 w 4901913"/>
              <a:gd name="connsiteY2" fmla="*/ 6867525 h 6870700"/>
              <a:gd name="connsiteX3" fmla="*/ 196129 w 4901913"/>
              <a:gd name="connsiteY3" fmla="*/ 6870700 h 6870700"/>
              <a:gd name="connsiteX4" fmla="*/ 1051781 w 4901913"/>
              <a:gd name="connsiteY4" fmla="*/ 5838372 h 6870700"/>
              <a:gd name="connsiteX5" fmla="*/ 1451832 w 4901913"/>
              <a:gd name="connsiteY5" fmla="*/ 4562023 h 6870700"/>
              <a:gd name="connsiteX6" fmla="*/ 1315760 w 4901913"/>
              <a:gd name="connsiteY6" fmla="*/ 3503387 h 6870700"/>
              <a:gd name="connsiteX7" fmla="*/ 1038174 w 4901913"/>
              <a:gd name="connsiteY7" fmla="*/ 2452915 h 6870700"/>
              <a:gd name="connsiteX8" fmla="*/ 844953 w 4901913"/>
              <a:gd name="connsiteY8" fmla="*/ 1611994 h 6870700"/>
              <a:gd name="connsiteX9" fmla="*/ 712840 w 4901913"/>
              <a:gd name="connsiteY9" fmla="*/ 822036 h 6870700"/>
              <a:gd name="connsiteX10" fmla="*/ 692382 w 4901913"/>
              <a:gd name="connsiteY10" fmla="*/ 3464 h 6870700"/>
              <a:gd name="connsiteX0" fmla="*/ 692382 w 4901913"/>
              <a:gd name="connsiteY0" fmla="*/ 3464 h 6870700"/>
              <a:gd name="connsiteX1" fmla="*/ 4901913 w 4901913"/>
              <a:gd name="connsiteY1" fmla="*/ 0 h 6870700"/>
              <a:gd name="connsiteX2" fmla="*/ 4865976 w 4901913"/>
              <a:gd name="connsiteY2" fmla="*/ 6867525 h 6870700"/>
              <a:gd name="connsiteX3" fmla="*/ 196129 w 4901913"/>
              <a:gd name="connsiteY3" fmla="*/ 6870700 h 6870700"/>
              <a:gd name="connsiteX4" fmla="*/ 1051781 w 4901913"/>
              <a:gd name="connsiteY4" fmla="*/ 5838372 h 6870700"/>
              <a:gd name="connsiteX5" fmla="*/ 1451832 w 4901913"/>
              <a:gd name="connsiteY5" fmla="*/ 4562023 h 6870700"/>
              <a:gd name="connsiteX6" fmla="*/ 1315760 w 4901913"/>
              <a:gd name="connsiteY6" fmla="*/ 3503387 h 6870700"/>
              <a:gd name="connsiteX7" fmla="*/ 1038174 w 4901913"/>
              <a:gd name="connsiteY7" fmla="*/ 2452915 h 6870700"/>
              <a:gd name="connsiteX8" fmla="*/ 844953 w 4901913"/>
              <a:gd name="connsiteY8" fmla="*/ 1611994 h 6870700"/>
              <a:gd name="connsiteX9" fmla="*/ 712840 w 4901913"/>
              <a:gd name="connsiteY9" fmla="*/ 822036 h 6870700"/>
              <a:gd name="connsiteX10" fmla="*/ 692382 w 4901913"/>
              <a:gd name="connsiteY10" fmla="*/ 3464 h 6870700"/>
              <a:gd name="connsiteX0" fmla="*/ 496253 w 4705784"/>
              <a:gd name="connsiteY0" fmla="*/ 3464 h 6870700"/>
              <a:gd name="connsiteX1" fmla="*/ 4705784 w 4705784"/>
              <a:gd name="connsiteY1" fmla="*/ 0 h 6870700"/>
              <a:gd name="connsiteX2" fmla="*/ 4669847 w 4705784"/>
              <a:gd name="connsiteY2" fmla="*/ 6867525 h 6870700"/>
              <a:gd name="connsiteX3" fmla="*/ 0 w 4705784"/>
              <a:gd name="connsiteY3" fmla="*/ 6870700 h 6870700"/>
              <a:gd name="connsiteX4" fmla="*/ 855652 w 4705784"/>
              <a:gd name="connsiteY4" fmla="*/ 5838372 h 6870700"/>
              <a:gd name="connsiteX5" fmla="*/ 1255703 w 4705784"/>
              <a:gd name="connsiteY5" fmla="*/ 4562023 h 6870700"/>
              <a:gd name="connsiteX6" fmla="*/ 1119631 w 4705784"/>
              <a:gd name="connsiteY6" fmla="*/ 3503387 h 6870700"/>
              <a:gd name="connsiteX7" fmla="*/ 842045 w 4705784"/>
              <a:gd name="connsiteY7" fmla="*/ 2452915 h 6870700"/>
              <a:gd name="connsiteX8" fmla="*/ 648824 w 4705784"/>
              <a:gd name="connsiteY8" fmla="*/ 1611994 h 6870700"/>
              <a:gd name="connsiteX9" fmla="*/ 516711 w 4705784"/>
              <a:gd name="connsiteY9" fmla="*/ 822036 h 6870700"/>
              <a:gd name="connsiteX10" fmla="*/ 496253 w 4705784"/>
              <a:gd name="connsiteY10" fmla="*/ 3464 h 6870700"/>
              <a:gd name="connsiteX0" fmla="*/ 496253 w 4705784"/>
              <a:gd name="connsiteY0" fmla="*/ 3464 h 6870700"/>
              <a:gd name="connsiteX1" fmla="*/ 4705784 w 4705784"/>
              <a:gd name="connsiteY1" fmla="*/ 0 h 6870700"/>
              <a:gd name="connsiteX2" fmla="*/ 4669847 w 4705784"/>
              <a:gd name="connsiteY2" fmla="*/ 6867525 h 6870700"/>
              <a:gd name="connsiteX3" fmla="*/ 0 w 4705784"/>
              <a:gd name="connsiteY3" fmla="*/ 6870700 h 6870700"/>
              <a:gd name="connsiteX4" fmla="*/ 855652 w 4705784"/>
              <a:gd name="connsiteY4" fmla="*/ 5838372 h 6870700"/>
              <a:gd name="connsiteX5" fmla="*/ 1255703 w 4705784"/>
              <a:gd name="connsiteY5" fmla="*/ 4562023 h 6870700"/>
              <a:gd name="connsiteX6" fmla="*/ 1119631 w 4705784"/>
              <a:gd name="connsiteY6" fmla="*/ 3503387 h 6870700"/>
              <a:gd name="connsiteX7" fmla="*/ 842045 w 4705784"/>
              <a:gd name="connsiteY7" fmla="*/ 2452915 h 6870700"/>
              <a:gd name="connsiteX8" fmla="*/ 648824 w 4705784"/>
              <a:gd name="connsiteY8" fmla="*/ 1611994 h 6870700"/>
              <a:gd name="connsiteX9" fmla="*/ 516711 w 4705784"/>
              <a:gd name="connsiteY9" fmla="*/ 822036 h 6870700"/>
              <a:gd name="connsiteX10" fmla="*/ 496253 w 4705784"/>
              <a:gd name="connsiteY10" fmla="*/ 3464 h 6870700"/>
              <a:gd name="connsiteX0" fmla="*/ 444546 w 4654077"/>
              <a:gd name="connsiteY0" fmla="*/ 3464 h 6867979"/>
              <a:gd name="connsiteX1" fmla="*/ 4654077 w 4654077"/>
              <a:gd name="connsiteY1" fmla="*/ 0 h 6867979"/>
              <a:gd name="connsiteX2" fmla="*/ 4618140 w 4654077"/>
              <a:gd name="connsiteY2" fmla="*/ 6867525 h 6867979"/>
              <a:gd name="connsiteX3" fmla="*/ 0 w 4654077"/>
              <a:gd name="connsiteY3" fmla="*/ 6867979 h 6867979"/>
              <a:gd name="connsiteX4" fmla="*/ 803945 w 4654077"/>
              <a:gd name="connsiteY4" fmla="*/ 5838372 h 6867979"/>
              <a:gd name="connsiteX5" fmla="*/ 1203996 w 4654077"/>
              <a:gd name="connsiteY5" fmla="*/ 4562023 h 6867979"/>
              <a:gd name="connsiteX6" fmla="*/ 1067924 w 4654077"/>
              <a:gd name="connsiteY6" fmla="*/ 3503387 h 6867979"/>
              <a:gd name="connsiteX7" fmla="*/ 790338 w 4654077"/>
              <a:gd name="connsiteY7" fmla="*/ 2452915 h 6867979"/>
              <a:gd name="connsiteX8" fmla="*/ 597117 w 4654077"/>
              <a:gd name="connsiteY8" fmla="*/ 1611994 h 6867979"/>
              <a:gd name="connsiteX9" fmla="*/ 465004 w 4654077"/>
              <a:gd name="connsiteY9" fmla="*/ 822036 h 6867979"/>
              <a:gd name="connsiteX10" fmla="*/ 444546 w 4654077"/>
              <a:gd name="connsiteY10" fmla="*/ 3464 h 6867979"/>
              <a:gd name="connsiteX0" fmla="*/ 444546 w 4654077"/>
              <a:gd name="connsiteY0" fmla="*/ 3464 h 6867979"/>
              <a:gd name="connsiteX1" fmla="*/ 4654077 w 4654077"/>
              <a:gd name="connsiteY1" fmla="*/ 0 h 6867979"/>
              <a:gd name="connsiteX2" fmla="*/ 4618140 w 4654077"/>
              <a:gd name="connsiteY2" fmla="*/ 6867525 h 6867979"/>
              <a:gd name="connsiteX3" fmla="*/ 0 w 4654077"/>
              <a:gd name="connsiteY3" fmla="*/ 6867979 h 6867979"/>
              <a:gd name="connsiteX4" fmla="*/ 803945 w 4654077"/>
              <a:gd name="connsiteY4" fmla="*/ 5838372 h 6867979"/>
              <a:gd name="connsiteX5" fmla="*/ 1203996 w 4654077"/>
              <a:gd name="connsiteY5" fmla="*/ 4562023 h 6867979"/>
              <a:gd name="connsiteX6" fmla="*/ 1067924 w 4654077"/>
              <a:gd name="connsiteY6" fmla="*/ 3503387 h 6867979"/>
              <a:gd name="connsiteX7" fmla="*/ 790338 w 4654077"/>
              <a:gd name="connsiteY7" fmla="*/ 2452915 h 6867979"/>
              <a:gd name="connsiteX8" fmla="*/ 597117 w 4654077"/>
              <a:gd name="connsiteY8" fmla="*/ 1611994 h 6867979"/>
              <a:gd name="connsiteX9" fmla="*/ 465004 w 4654077"/>
              <a:gd name="connsiteY9" fmla="*/ 822036 h 6867979"/>
              <a:gd name="connsiteX10" fmla="*/ 444546 w 4654077"/>
              <a:gd name="connsiteY10" fmla="*/ 3464 h 6867979"/>
              <a:gd name="connsiteX0" fmla="*/ 444546 w 4654077"/>
              <a:gd name="connsiteY0" fmla="*/ 3464 h 6867979"/>
              <a:gd name="connsiteX1" fmla="*/ 4654077 w 4654077"/>
              <a:gd name="connsiteY1" fmla="*/ 0 h 6867979"/>
              <a:gd name="connsiteX2" fmla="*/ 4618140 w 4654077"/>
              <a:gd name="connsiteY2" fmla="*/ 6867525 h 6867979"/>
              <a:gd name="connsiteX3" fmla="*/ 0 w 4654077"/>
              <a:gd name="connsiteY3" fmla="*/ 6867979 h 6867979"/>
              <a:gd name="connsiteX4" fmla="*/ 803945 w 4654077"/>
              <a:gd name="connsiteY4" fmla="*/ 5838372 h 6867979"/>
              <a:gd name="connsiteX5" fmla="*/ 1203996 w 4654077"/>
              <a:gd name="connsiteY5" fmla="*/ 4562023 h 6867979"/>
              <a:gd name="connsiteX6" fmla="*/ 1067924 w 4654077"/>
              <a:gd name="connsiteY6" fmla="*/ 3503387 h 6867979"/>
              <a:gd name="connsiteX7" fmla="*/ 790338 w 4654077"/>
              <a:gd name="connsiteY7" fmla="*/ 2452915 h 6867979"/>
              <a:gd name="connsiteX8" fmla="*/ 597117 w 4654077"/>
              <a:gd name="connsiteY8" fmla="*/ 1611994 h 6867979"/>
              <a:gd name="connsiteX9" fmla="*/ 465004 w 4654077"/>
              <a:gd name="connsiteY9" fmla="*/ 822036 h 6867979"/>
              <a:gd name="connsiteX10" fmla="*/ 444546 w 4654077"/>
              <a:gd name="connsiteY10" fmla="*/ 3464 h 6867979"/>
              <a:gd name="connsiteX0" fmla="*/ 444546 w 4654077"/>
              <a:gd name="connsiteY0" fmla="*/ 3464 h 6867979"/>
              <a:gd name="connsiteX1" fmla="*/ 4654077 w 4654077"/>
              <a:gd name="connsiteY1" fmla="*/ 0 h 6867979"/>
              <a:gd name="connsiteX2" fmla="*/ 4618140 w 4654077"/>
              <a:gd name="connsiteY2" fmla="*/ 6867525 h 6867979"/>
              <a:gd name="connsiteX3" fmla="*/ 0 w 4654077"/>
              <a:gd name="connsiteY3" fmla="*/ 6867979 h 6867979"/>
              <a:gd name="connsiteX4" fmla="*/ 803945 w 4654077"/>
              <a:gd name="connsiteY4" fmla="*/ 5838372 h 6867979"/>
              <a:gd name="connsiteX5" fmla="*/ 1203996 w 4654077"/>
              <a:gd name="connsiteY5" fmla="*/ 4562023 h 6867979"/>
              <a:gd name="connsiteX6" fmla="*/ 1067924 w 4654077"/>
              <a:gd name="connsiteY6" fmla="*/ 3503387 h 6867979"/>
              <a:gd name="connsiteX7" fmla="*/ 790338 w 4654077"/>
              <a:gd name="connsiteY7" fmla="*/ 2452915 h 6867979"/>
              <a:gd name="connsiteX8" fmla="*/ 597117 w 4654077"/>
              <a:gd name="connsiteY8" fmla="*/ 1611994 h 6867979"/>
              <a:gd name="connsiteX9" fmla="*/ 465004 w 4654077"/>
              <a:gd name="connsiteY9" fmla="*/ 822036 h 6867979"/>
              <a:gd name="connsiteX10" fmla="*/ 444546 w 4654077"/>
              <a:gd name="connsiteY10" fmla="*/ 3464 h 6867979"/>
              <a:gd name="connsiteX0" fmla="*/ 447267 w 4656798"/>
              <a:gd name="connsiteY0" fmla="*/ 3464 h 6867979"/>
              <a:gd name="connsiteX1" fmla="*/ 4656798 w 4656798"/>
              <a:gd name="connsiteY1" fmla="*/ 0 h 6867979"/>
              <a:gd name="connsiteX2" fmla="*/ 4620861 w 4656798"/>
              <a:gd name="connsiteY2" fmla="*/ 6867525 h 6867979"/>
              <a:gd name="connsiteX3" fmla="*/ 0 w 4656798"/>
              <a:gd name="connsiteY3" fmla="*/ 6867979 h 6867979"/>
              <a:gd name="connsiteX4" fmla="*/ 806666 w 4656798"/>
              <a:gd name="connsiteY4" fmla="*/ 5838372 h 6867979"/>
              <a:gd name="connsiteX5" fmla="*/ 1206717 w 4656798"/>
              <a:gd name="connsiteY5" fmla="*/ 4562023 h 6867979"/>
              <a:gd name="connsiteX6" fmla="*/ 1070645 w 4656798"/>
              <a:gd name="connsiteY6" fmla="*/ 3503387 h 6867979"/>
              <a:gd name="connsiteX7" fmla="*/ 793059 w 4656798"/>
              <a:gd name="connsiteY7" fmla="*/ 2452915 h 6867979"/>
              <a:gd name="connsiteX8" fmla="*/ 599838 w 4656798"/>
              <a:gd name="connsiteY8" fmla="*/ 1611994 h 6867979"/>
              <a:gd name="connsiteX9" fmla="*/ 467725 w 4656798"/>
              <a:gd name="connsiteY9" fmla="*/ 822036 h 6867979"/>
              <a:gd name="connsiteX10" fmla="*/ 447267 w 4656798"/>
              <a:gd name="connsiteY10" fmla="*/ 3464 h 6867979"/>
              <a:gd name="connsiteX0" fmla="*/ 452710 w 4662241"/>
              <a:gd name="connsiteY0" fmla="*/ 3464 h 6867979"/>
              <a:gd name="connsiteX1" fmla="*/ 4662241 w 4662241"/>
              <a:gd name="connsiteY1" fmla="*/ 0 h 6867979"/>
              <a:gd name="connsiteX2" fmla="*/ 4626304 w 4662241"/>
              <a:gd name="connsiteY2" fmla="*/ 6867525 h 6867979"/>
              <a:gd name="connsiteX3" fmla="*/ 0 w 4662241"/>
              <a:gd name="connsiteY3" fmla="*/ 6867979 h 6867979"/>
              <a:gd name="connsiteX4" fmla="*/ 812109 w 4662241"/>
              <a:gd name="connsiteY4" fmla="*/ 5838372 h 6867979"/>
              <a:gd name="connsiteX5" fmla="*/ 1212160 w 4662241"/>
              <a:gd name="connsiteY5" fmla="*/ 4562023 h 6867979"/>
              <a:gd name="connsiteX6" fmla="*/ 1076088 w 4662241"/>
              <a:gd name="connsiteY6" fmla="*/ 3503387 h 6867979"/>
              <a:gd name="connsiteX7" fmla="*/ 798502 w 4662241"/>
              <a:gd name="connsiteY7" fmla="*/ 2452915 h 6867979"/>
              <a:gd name="connsiteX8" fmla="*/ 605281 w 4662241"/>
              <a:gd name="connsiteY8" fmla="*/ 1611994 h 6867979"/>
              <a:gd name="connsiteX9" fmla="*/ 473168 w 4662241"/>
              <a:gd name="connsiteY9" fmla="*/ 822036 h 6867979"/>
              <a:gd name="connsiteX10" fmla="*/ 452710 w 4662241"/>
              <a:gd name="connsiteY10" fmla="*/ 3464 h 6867979"/>
              <a:gd name="connsiteX0" fmla="*/ 452710 w 4662241"/>
              <a:gd name="connsiteY0" fmla="*/ 3464 h 6867979"/>
              <a:gd name="connsiteX1" fmla="*/ 4662241 w 4662241"/>
              <a:gd name="connsiteY1" fmla="*/ 0 h 6867979"/>
              <a:gd name="connsiteX2" fmla="*/ 4626304 w 4662241"/>
              <a:gd name="connsiteY2" fmla="*/ 6867525 h 6867979"/>
              <a:gd name="connsiteX3" fmla="*/ 0 w 4662241"/>
              <a:gd name="connsiteY3" fmla="*/ 6867979 h 6867979"/>
              <a:gd name="connsiteX4" fmla="*/ 812109 w 4662241"/>
              <a:gd name="connsiteY4" fmla="*/ 5838372 h 6867979"/>
              <a:gd name="connsiteX5" fmla="*/ 1212160 w 4662241"/>
              <a:gd name="connsiteY5" fmla="*/ 4562023 h 6867979"/>
              <a:gd name="connsiteX6" fmla="*/ 1076088 w 4662241"/>
              <a:gd name="connsiteY6" fmla="*/ 3503387 h 6867979"/>
              <a:gd name="connsiteX7" fmla="*/ 798502 w 4662241"/>
              <a:gd name="connsiteY7" fmla="*/ 2452915 h 6867979"/>
              <a:gd name="connsiteX8" fmla="*/ 605281 w 4662241"/>
              <a:gd name="connsiteY8" fmla="*/ 1611994 h 6867979"/>
              <a:gd name="connsiteX9" fmla="*/ 473168 w 4662241"/>
              <a:gd name="connsiteY9" fmla="*/ 822036 h 6867979"/>
              <a:gd name="connsiteX10" fmla="*/ 452710 w 4662241"/>
              <a:gd name="connsiteY10" fmla="*/ 3464 h 6867979"/>
              <a:gd name="connsiteX0" fmla="*/ 452710 w 4662241"/>
              <a:gd name="connsiteY0" fmla="*/ 3464 h 6867979"/>
              <a:gd name="connsiteX1" fmla="*/ 4662241 w 4662241"/>
              <a:gd name="connsiteY1" fmla="*/ 0 h 6867979"/>
              <a:gd name="connsiteX2" fmla="*/ 4626304 w 4662241"/>
              <a:gd name="connsiteY2" fmla="*/ 6867525 h 6867979"/>
              <a:gd name="connsiteX3" fmla="*/ 0 w 4662241"/>
              <a:gd name="connsiteY3" fmla="*/ 6867979 h 6867979"/>
              <a:gd name="connsiteX4" fmla="*/ 812109 w 4662241"/>
              <a:gd name="connsiteY4" fmla="*/ 5838372 h 6867979"/>
              <a:gd name="connsiteX5" fmla="*/ 1212160 w 4662241"/>
              <a:gd name="connsiteY5" fmla="*/ 4562023 h 6867979"/>
              <a:gd name="connsiteX6" fmla="*/ 1076088 w 4662241"/>
              <a:gd name="connsiteY6" fmla="*/ 3503387 h 6867979"/>
              <a:gd name="connsiteX7" fmla="*/ 798502 w 4662241"/>
              <a:gd name="connsiteY7" fmla="*/ 2452915 h 6867979"/>
              <a:gd name="connsiteX8" fmla="*/ 605281 w 4662241"/>
              <a:gd name="connsiteY8" fmla="*/ 1611994 h 6867979"/>
              <a:gd name="connsiteX9" fmla="*/ 473168 w 4662241"/>
              <a:gd name="connsiteY9" fmla="*/ 822036 h 6867979"/>
              <a:gd name="connsiteX10" fmla="*/ 452710 w 4662241"/>
              <a:gd name="connsiteY10" fmla="*/ 3464 h 6867979"/>
              <a:gd name="connsiteX0" fmla="*/ 452710 w 4662241"/>
              <a:gd name="connsiteY0" fmla="*/ 3464 h 6867979"/>
              <a:gd name="connsiteX1" fmla="*/ 4662241 w 4662241"/>
              <a:gd name="connsiteY1" fmla="*/ 0 h 6867979"/>
              <a:gd name="connsiteX2" fmla="*/ 4626304 w 4662241"/>
              <a:gd name="connsiteY2" fmla="*/ 6867525 h 6867979"/>
              <a:gd name="connsiteX3" fmla="*/ 0 w 4662241"/>
              <a:gd name="connsiteY3" fmla="*/ 6867979 h 6867979"/>
              <a:gd name="connsiteX4" fmla="*/ 812109 w 4662241"/>
              <a:gd name="connsiteY4" fmla="*/ 5838372 h 6867979"/>
              <a:gd name="connsiteX5" fmla="*/ 1212160 w 4662241"/>
              <a:gd name="connsiteY5" fmla="*/ 4562023 h 6867979"/>
              <a:gd name="connsiteX6" fmla="*/ 1076088 w 4662241"/>
              <a:gd name="connsiteY6" fmla="*/ 3503387 h 6867979"/>
              <a:gd name="connsiteX7" fmla="*/ 798502 w 4662241"/>
              <a:gd name="connsiteY7" fmla="*/ 2452915 h 6867979"/>
              <a:gd name="connsiteX8" fmla="*/ 605281 w 4662241"/>
              <a:gd name="connsiteY8" fmla="*/ 1611994 h 6867979"/>
              <a:gd name="connsiteX9" fmla="*/ 473168 w 4662241"/>
              <a:gd name="connsiteY9" fmla="*/ 822036 h 6867979"/>
              <a:gd name="connsiteX10" fmla="*/ 452710 w 4662241"/>
              <a:gd name="connsiteY10" fmla="*/ 3464 h 6867979"/>
              <a:gd name="connsiteX0" fmla="*/ 452710 w 4662241"/>
              <a:gd name="connsiteY0" fmla="*/ 3464 h 6867979"/>
              <a:gd name="connsiteX1" fmla="*/ 4662241 w 4662241"/>
              <a:gd name="connsiteY1" fmla="*/ 0 h 6867979"/>
              <a:gd name="connsiteX2" fmla="*/ 4626304 w 4662241"/>
              <a:gd name="connsiteY2" fmla="*/ 6867525 h 6867979"/>
              <a:gd name="connsiteX3" fmla="*/ 0 w 4662241"/>
              <a:gd name="connsiteY3" fmla="*/ 6867979 h 6867979"/>
              <a:gd name="connsiteX4" fmla="*/ 812109 w 4662241"/>
              <a:gd name="connsiteY4" fmla="*/ 5838372 h 6867979"/>
              <a:gd name="connsiteX5" fmla="*/ 1212160 w 4662241"/>
              <a:gd name="connsiteY5" fmla="*/ 4562023 h 6867979"/>
              <a:gd name="connsiteX6" fmla="*/ 1076088 w 4662241"/>
              <a:gd name="connsiteY6" fmla="*/ 3503387 h 6867979"/>
              <a:gd name="connsiteX7" fmla="*/ 798502 w 4662241"/>
              <a:gd name="connsiteY7" fmla="*/ 2452915 h 6867979"/>
              <a:gd name="connsiteX8" fmla="*/ 605281 w 4662241"/>
              <a:gd name="connsiteY8" fmla="*/ 1611994 h 6867979"/>
              <a:gd name="connsiteX9" fmla="*/ 473168 w 4662241"/>
              <a:gd name="connsiteY9" fmla="*/ 822036 h 6867979"/>
              <a:gd name="connsiteX10" fmla="*/ 452710 w 4662241"/>
              <a:gd name="connsiteY10" fmla="*/ 3464 h 6867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62241" h="6867979">
                <a:moveTo>
                  <a:pt x="452710" y="3464"/>
                </a:moveTo>
                <a:lnTo>
                  <a:pt x="4662241" y="0"/>
                </a:lnTo>
                <a:cubicBezTo>
                  <a:pt x="4634172" y="2050810"/>
                  <a:pt x="4634747" y="5713172"/>
                  <a:pt x="4626304" y="6867525"/>
                </a:cubicBezTo>
                <a:lnTo>
                  <a:pt x="0" y="6867979"/>
                </a:lnTo>
                <a:cubicBezTo>
                  <a:pt x="420216" y="6551311"/>
                  <a:pt x="553839" y="6310237"/>
                  <a:pt x="812109" y="5838372"/>
                </a:cubicBezTo>
                <a:cubicBezTo>
                  <a:pt x="1075821" y="5309357"/>
                  <a:pt x="1165443" y="5040087"/>
                  <a:pt x="1212160" y="4562023"/>
                </a:cubicBezTo>
                <a:cubicBezTo>
                  <a:pt x="1200101" y="4085168"/>
                  <a:pt x="1176782" y="3958318"/>
                  <a:pt x="1076088" y="3503387"/>
                </a:cubicBezTo>
                <a:cubicBezTo>
                  <a:pt x="971500" y="3052840"/>
                  <a:pt x="864270" y="2764065"/>
                  <a:pt x="798502" y="2452915"/>
                </a:cubicBezTo>
                <a:cubicBezTo>
                  <a:pt x="771741" y="2336471"/>
                  <a:pt x="648164" y="1887436"/>
                  <a:pt x="605281" y="1611994"/>
                </a:cubicBezTo>
                <a:cubicBezTo>
                  <a:pt x="567387" y="1431927"/>
                  <a:pt x="497236" y="1075610"/>
                  <a:pt x="473168" y="822036"/>
                </a:cubicBezTo>
                <a:cubicBezTo>
                  <a:pt x="452647" y="661650"/>
                  <a:pt x="441858" y="492318"/>
                  <a:pt x="452710" y="3464"/>
                </a:cubicBezTo>
                <a:close/>
              </a:path>
            </a:pathLst>
          </a:custGeom>
          <a:solidFill>
            <a:schemeClr val="bg1">
              <a:lumMod val="85000"/>
            </a:schemeClr>
          </a:solidFill>
          <a:ln>
            <a:noFill/>
          </a:ln>
          <a:effectLst>
            <a:innerShdw blurRad="203200" dist="88900">
              <a:prstClr val="black">
                <a:alpha val="36000"/>
              </a:prstClr>
            </a:innerShdw>
          </a:effectLst>
        </p:spPr>
        <p:txBody>
          <a:bodyPr wrap="square" tIns="457200">
            <a:noAutofit/>
          </a:bodyPr>
          <a:lstStyle>
            <a:lvl1pPr marL="0" indent="0" algn="ctr">
              <a:buNone/>
              <a:defRPr sz="1600">
                <a:latin typeface="+mn-lt"/>
              </a:defRPr>
            </a:lvl1pPr>
          </a:lstStyle>
          <a:p>
            <a:r>
              <a:rPr lang="en-US" dirty="0"/>
              <a:t>    Click the icon to add an image</a:t>
            </a:r>
          </a:p>
        </p:txBody>
      </p:sp>
      <p:sp>
        <p:nvSpPr>
          <p:cNvPr id="2" name="Title 1">
            <a:extLst>
              <a:ext uri="{FF2B5EF4-FFF2-40B4-BE49-F238E27FC236}">
                <a16:creationId xmlns:a16="http://schemas.microsoft.com/office/drawing/2014/main" id="{8790BCDD-79FC-9597-EB89-EBE78DB45473}"/>
              </a:ext>
            </a:extLst>
          </p:cNvPr>
          <p:cNvSpPr>
            <a:spLocks noGrp="1"/>
          </p:cNvSpPr>
          <p:nvPr>
            <p:ph type="title"/>
          </p:nvPr>
        </p:nvSpPr>
        <p:spPr>
          <a:xfrm>
            <a:off x="431295" y="458673"/>
            <a:ext cx="5343863" cy="1325563"/>
          </a:xfrm>
        </p:spPr>
        <p:txBody>
          <a:bodyPr>
            <a:normAutofit/>
          </a:bodyPr>
          <a:lstStyle>
            <a:lvl1pPr>
              <a:lnSpc>
                <a:spcPct val="100000"/>
              </a:lnSpc>
              <a:defRPr sz="4000">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F9D39C4-D774-F2F2-4585-DD3C71F150B3}"/>
              </a:ext>
            </a:extLst>
          </p:cNvPr>
          <p:cNvSpPr>
            <a:spLocks noGrp="1"/>
          </p:cNvSpPr>
          <p:nvPr>
            <p:ph idx="1"/>
          </p:nvPr>
        </p:nvSpPr>
        <p:spPr>
          <a:xfrm>
            <a:off x="431293" y="1912829"/>
            <a:ext cx="5343863" cy="3892652"/>
          </a:xfrm>
        </p:spPr>
        <p:txBody>
          <a:bodyPr/>
          <a:lstStyle>
            <a:lvl1pPr marL="231775" indent="-231775">
              <a:lnSpc>
                <a:spcPct val="100000"/>
              </a:lnSpc>
              <a:buClr>
                <a:srgbClr val="89B945"/>
              </a:buClr>
              <a:buFont typeface="Arial" panose="020B0604020202020204" pitchFamily="34" charset="0"/>
              <a:buChar char="•"/>
              <a:defRPr sz="2800">
                <a:solidFill>
                  <a:schemeClr val="bg1"/>
                </a:solidFill>
              </a:defRPr>
            </a:lvl1pPr>
            <a:lvl2pPr>
              <a:lnSpc>
                <a:spcPct val="100000"/>
              </a:lnSpc>
              <a:buClr>
                <a:schemeClr val="bg1"/>
              </a:buClr>
              <a:defRPr sz="2400">
                <a:solidFill>
                  <a:schemeClr val="bg1"/>
                </a:solidFill>
              </a:defRPr>
            </a:lvl2pPr>
            <a:lvl3pPr>
              <a:lnSpc>
                <a:spcPct val="100000"/>
              </a:lnSpc>
              <a:buClr>
                <a:schemeClr val="bg1"/>
              </a:buClr>
              <a:defRPr sz="2000">
                <a:solidFill>
                  <a:schemeClr val="bg1"/>
                </a:solidFill>
              </a:defRPr>
            </a:lvl3pPr>
            <a:lvl4pPr>
              <a:lnSpc>
                <a:spcPct val="100000"/>
              </a:lnSpc>
              <a:buClr>
                <a:schemeClr val="bg1"/>
              </a:buClr>
              <a:defRPr sz="2000">
                <a:solidFill>
                  <a:schemeClr val="bg1"/>
                </a:solidFill>
              </a:defRPr>
            </a:lvl4pPr>
            <a:lvl5pPr>
              <a:lnSpc>
                <a:spcPct val="100000"/>
              </a:lnSpc>
              <a:buClr>
                <a:schemeClr val="bg1"/>
              </a:buClr>
              <a:defRPr sz="20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Graphic 3">
            <a:extLst>
              <a:ext uri="{FF2B5EF4-FFF2-40B4-BE49-F238E27FC236}">
                <a16:creationId xmlns:a16="http://schemas.microsoft.com/office/drawing/2014/main" id="{A8011CDC-D946-972F-A413-3A04D80B9DF4}"/>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213398" y="5934075"/>
            <a:ext cx="1717347" cy="722376"/>
          </a:xfrm>
          <a:prstGeom prst="rect">
            <a:avLst/>
          </a:prstGeom>
        </p:spPr>
      </p:pic>
      <p:sp>
        <p:nvSpPr>
          <p:cNvPr id="8" name="Slide Number Placeholder 6">
            <a:extLst>
              <a:ext uri="{FF2B5EF4-FFF2-40B4-BE49-F238E27FC236}">
                <a16:creationId xmlns:a16="http://schemas.microsoft.com/office/drawing/2014/main" id="{C8B2B637-DC25-9CB5-FE19-6504F230B6FF}"/>
              </a:ext>
            </a:extLst>
          </p:cNvPr>
          <p:cNvSpPr>
            <a:spLocks noGrp="1"/>
          </p:cNvSpPr>
          <p:nvPr>
            <p:ph type="sldNum" sz="quarter" idx="4"/>
          </p:nvPr>
        </p:nvSpPr>
        <p:spPr>
          <a:xfrm>
            <a:off x="2005756" y="6363375"/>
            <a:ext cx="2743200" cy="365125"/>
          </a:xfrm>
          <a:prstGeom prst="rect">
            <a:avLst/>
          </a:prstGeom>
        </p:spPr>
        <p:txBody>
          <a:bodyPr vert="horz" lIns="91440" tIns="45720" rIns="91440" bIns="45720" rtlCol="0" anchor="ctr"/>
          <a:lstStyle>
            <a:lvl1pPr algn="l">
              <a:defRPr sz="1200">
                <a:solidFill>
                  <a:schemeClr val="tx1">
                    <a:tint val="75000"/>
                  </a:schemeClr>
                </a:solidFill>
                <a:latin typeface="Segoe UI" panose="020B0502040204020203" pitchFamily="34" charset="0"/>
                <a:cs typeface="Segoe UI" panose="020B0502040204020203" pitchFamily="34" charset="0"/>
              </a:defRPr>
            </a:lvl1pPr>
          </a:lstStyle>
          <a:p>
            <a:pPr algn="l"/>
            <a:fld id="{91E8AA58-CD2C-4F84-8F8D-E2A622DE575B}" type="slidenum">
              <a:rPr lang="en-US" smtClean="0"/>
              <a:pPr/>
              <a:t>‹#›</a:t>
            </a:fld>
            <a:endParaRPr lang="en-US" dirty="0"/>
          </a:p>
        </p:txBody>
      </p:sp>
    </p:spTree>
    <p:extLst>
      <p:ext uri="{BB962C8B-B14F-4D97-AF65-F5344CB8AC3E}">
        <p14:creationId xmlns:p14="http://schemas.microsoft.com/office/powerpoint/2010/main" val="2798323874"/>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ransition | Ligh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ABBB9B61-356D-474C-0A9B-7BCA74D0B7A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296464" y="5937465"/>
            <a:ext cx="1708722" cy="711967"/>
          </a:xfrm>
          <a:prstGeom prst="rect">
            <a:avLst/>
          </a:prstGeom>
        </p:spPr>
      </p:pic>
      <p:sp>
        <p:nvSpPr>
          <p:cNvPr id="9" name="Slide Number Placeholder 2">
            <a:extLst>
              <a:ext uri="{FF2B5EF4-FFF2-40B4-BE49-F238E27FC236}">
                <a16:creationId xmlns:a16="http://schemas.microsoft.com/office/drawing/2014/main" id="{44AE583B-CC45-4A1D-BDD8-5432865A7753}"/>
              </a:ext>
            </a:extLst>
          </p:cNvPr>
          <p:cNvSpPr>
            <a:spLocks noGrp="1"/>
          </p:cNvSpPr>
          <p:nvPr>
            <p:ph type="sldNum" sz="quarter" idx="4"/>
          </p:nvPr>
        </p:nvSpPr>
        <p:spPr>
          <a:xfrm>
            <a:off x="7811589" y="6356350"/>
            <a:ext cx="2493818" cy="365125"/>
          </a:xfrm>
          <a:prstGeom prst="rect">
            <a:avLst/>
          </a:prstGeom>
        </p:spPr>
        <p:txBody>
          <a:bodyPr vert="horz" lIns="91440" tIns="45720" rIns="91440" bIns="45720" rtlCol="0" anchor="ctr"/>
          <a:lstStyle>
            <a:lvl1pPr algn="r">
              <a:defRPr sz="1200">
                <a:solidFill>
                  <a:schemeClr val="bg2"/>
                </a:solidFill>
              </a:defRPr>
            </a:lvl1pPr>
          </a:lstStyle>
          <a:p>
            <a:fld id="{9ECB37C8-362D-4483-9724-DF111CEFCFB9}" type="slidenum">
              <a:rPr lang="en-US" smtClean="0"/>
              <a:pPr/>
              <a:t>‹#›</a:t>
            </a:fld>
            <a:endParaRPr lang="en-US" dirty="0"/>
          </a:p>
        </p:txBody>
      </p:sp>
      <p:sp>
        <p:nvSpPr>
          <p:cNvPr id="2" name="Title 1">
            <a:extLst>
              <a:ext uri="{FF2B5EF4-FFF2-40B4-BE49-F238E27FC236}">
                <a16:creationId xmlns:a16="http://schemas.microsoft.com/office/drawing/2014/main" id="{2A377861-1B74-9422-D049-D0E3D964B03F}"/>
              </a:ext>
            </a:extLst>
          </p:cNvPr>
          <p:cNvSpPr>
            <a:spLocks noGrp="1"/>
          </p:cNvSpPr>
          <p:nvPr>
            <p:ph type="title"/>
          </p:nvPr>
        </p:nvSpPr>
        <p:spPr>
          <a:xfrm>
            <a:off x="1880937" y="365125"/>
            <a:ext cx="6389914" cy="1325563"/>
          </a:xfrm>
          <a:prstGeom prst="rect">
            <a:avLst/>
          </a:prstGeom>
        </p:spPr>
        <p:txBody>
          <a:bodyPr/>
          <a:lstStyle>
            <a:lvl1pPr>
              <a:lnSpc>
                <a:spcPct val="100000"/>
              </a:lnSpc>
              <a:defRPr sz="5400">
                <a:solidFill>
                  <a:srgbClr val="89B945"/>
                </a:solidFill>
                <a:latin typeface="+mn-lt"/>
              </a:defRPr>
            </a:lvl1pPr>
          </a:lstStyle>
          <a:p>
            <a:r>
              <a:rPr lang="en-US" dirty="0"/>
              <a:t>Click to edit Master title style</a:t>
            </a:r>
          </a:p>
        </p:txBody>
      </p:sp>
      <p:sp>
        <p:nvSpPr>
          <p:cNvPr id="3" name="Content Placeholder 3">
            <a:extLst>
              <a:ext uri="{FF2B5EF4-FFF2-40B4-BE49-F238E27FC236}">
                <a16:creationId xmlns:a16="http://schemas.microsoft.com/office/drawing/2014/main" id="{A3B117D2-D41E-13C3-DE84-FEC7426D01B1}"/>
              </a:ext>
            </a:extLst>
          </p:cNvPr>
          <p:cNvSpPr>
            <a:spLocks noGrp="1"/>
          </p:cNvSpPr>
          <p:nvPr>
            <p:ph sz="quarter" idx="10"/>
          </p:nvPr>
        </p:nvSpPr>
        <p:spPr>
          <a:xfrm>
            <a:off x="1880937" y="3429000"/>
            <a:ext cx="6389914" cy="2725057"/>
          </a:xfrm>
          <a:prstGeom prst="rect">
            <a:avLst/>
          </a:prstGeom>
        </p:spPr>
        <p:txBody>
          <a:bodyPr/>
          <a:lstStyle>
            <a:lvl1pPr marL="231775" indent="-231775">
              <a:lnSpc>
                <a:spcPct val="100000"/>
              </a:lnSpc>
              <a:buClr>
                <a:srgbClr val="155D0C"/>
              </a:buClr>
              <a:buFont typeface="Arial" panose="020B0604020202020204" pitchFamily="34" charset="0"/>
              <a:buChar char="•"/>
              <a:defRPr>
                <a:solidFill>
                  <a:schemeClr val="tx1"/>
                </a:solidFill>
                <a:latin typeface="+mn-lt"/>
              </a:defRPr>
            </a:lvl1pPr>
            <a:lvl2pPr marL="685800" indent="-228600">
              <a:lnSpc>
                <a:spcPct val="100000"/>
              </a:lnSpc>
              <a:buClrTx/>
              <a:buFont typeface="Arial" panose="020B0604020202020204" pitchFamily="34" charset="0"/>
              <a:buChar char="•"/>
              <a:defRPr sz="2400">
                <a:solidFill>
                  <a:schemeClr val="tx1"/>
                </a:solidFill>
                <a:latin typeface="+mn-lt"/>
              </a:defRPr>
            </a:lvl2pPr>
            <a:lvl3pPr>
              <a:lnSpc>
                <a:spcPct val="100000"/>
              </a:lnSpc>
              <a:defRPr sz="2000">
                <a:solidFill>
                  <a:schemeClr val="tx1"/>
                </a:solidFill>
                <a:latin typeface="+mn-lt"/>
              </a:defRPr>
            </a:lvl3pPr>
            <a:lvl4pPr>
              <a:lnSpc>
                <a:spcPct val="100000"/>
              </a:lnSpc>
              <a:defRPr sz="2000">
                <a:solidFill>
                  <a:schemeClr val="tx1"/>
                </a:solidFill>
                <a:latin typeface="+mn-lt"/>
              </a:defRPr>
            </a:lvl4pPr>
            <a:lvl5pPr>
              <a:lnSpc>
                <a:spcPct val="100000"/>
              </a:lnSpc>
              <a:defRPr sz="2000">
                <a:solidFill>
                  <a:schemeClr val="tx1"/>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53633177"/>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ransition | Dar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4BFF8-A419-4B07-A3AF-D8C3B15BA1BC}"/>
              </a:ext>
            </a:extLst>
          </p:cNvPr>
          <p:cNvSpPr>
            <a:spLocks noGrp="1"/>
          </p:cNvSpPr>
          <p:nvPr>
            <p:ph type="title"/>
          </p:nvPr>
        </p:nvSpPr>
        <p:spPr>
          <a:xfrm>
            <a:off x="838200" y="365125"/>
            <a:ext cx="6389914" cy="1325563"/>
          </a:xfrm>
          <a:prstGeom prst="rect">
            <a:avLst/>
          </a:prstGeom>
        </p:spPr>
        <p:txBody>
          <a:bodyPr/>
          <a:lstStyle>
            <a:lvl1pPr>
              <a:lnSpc>
                <a:spcPct val="100000"/>
              </a:lnSpc>
              <a:defRPr sz="5400">
                <a:solidFill>
                  <a:srgbClr val="89B945"/>
                </a:solidFill>
                <a:latin typeface="+mn-lt"/>
              </a:defRPr>
            </a:lvl1pPr>
          </a:lstStyle>
          <a:p>
            <a:r>
              <a:rPr lang="en-US" dirty="0"/>
              <a:t>Click to edit Master title style</a:t>
            </a:r>
          </a:p>
        </p:txBody>
      </p:sp>
      <p:pic>
        <p:nvPicPr>
          <p:cNvPr id="5" name="Graphic 4">
            <a:extLst>
              <a:ext uri="{FF2B5EF4-FFF2-40B4-BE49-F238E27FC236}">
                <a16:creationId xmlns:a16="http://schemas.microsoft.com/office/drawing/2014/main" id="{1DD7D84B-7318-8772-BD83-A64F3F6198D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87840" y="5934075"/>
            <a:ext cx="1717347" cy="722376"/>
          </a:xfrm>
          <a:prstGeom prst="rect">
            <a:avLst/>
          </a:prstGeom>
        </p:spPr>
      </p:pic>
      <p:sp>
        <p:nvSpPr>
          <p:cNvPr id="7" name="Content Placeholder 3">
            <a:extLst>
              <a:ext uri="{FF2B5EF4-FFF2-40B4-BE49-F238E27FC236}">
                <a16:creationId xmlns:a16="http://schemas.microsoft.com/office/drawing/2014/main" id="{C7CACFE4-37DE-C104-42E6-746A82BF7A10}"/>
              </a:ext>
            </a:extLst>
          </p:cNvPr>
          <p:cNvSpPr>
            <a:spLocks noGrp="1"/>
          </p:cNvSpPr>
          <p:nvPr>
            <p:ph sz="quarter" idx="10"/>
          </p:nvPr>
        </p:nvSpPr>
        <p:spPr>
          <a:xfrm>
            <a:off x="838200" y="3429000"/>
            <a:ext cx="6389914" cy="2725057"/>
          </a:xfrm>
          <a:prstGeom prst="rect">
            <a:avLst/>
          </a:prstGeom>
        </p:spPr>
        <p:txBody>
          <a:bodyPr/>
          <a:lstStyle>
            <a:lvl1pPr marL="0" indent="231775">
              <a:lnSpc>
                <a:spcPct val="100000"/>
              </a:lnSpc>
              <a:buClr>
                <a:srgbClr val="89B945"/>
              </a:buClr>
              <a:buFont typeface="Arial" panose="020B0604020202020204" pitchFamily="34" charset="0"/>
              <a:buChar char="•"/>
              <a:defRPr>
                <a:solidFill>
                  <a:schemeClr val="bg1"/>
                </a:solidFill>
                <a:latin typeface="+mn-lt"/>
              </a:defRPr>
            </a:lvl1pPr>
            <a:lvl2pPr marL="685800" indent="-228600">
              <a:lnSpc>
                <a:spcPct val="100000"/>
              </a:lnSpc>
              <a:buClr>
                <a:schemeClr val="bg1"/>
              </a:buClr>
              <a:buFont typeface="Arial" panose="020B0604020202020204" pitchFamily="34" charset="0"/>
              <a:buChar char="•"/>
              <a:defRPr sz="2400">
                <a:solidFill>
                  <a:schemeClr val="bg1"/>
                </a:solidFill>
                <a:latin typeface="+mn-lt"/>
              </a:defRPr>
            </a:lvl2pPr>
            <a:lvl3pPr>
              <a:lnSpc>
                <a:spcPct val="100000"/>
              </a:lnSpc>
              <a:defRPr sz="2000">
                <a:solidFill>
                  <a:schemeClr val="bg1"/>
                </a:solidFill>
                <a:latin typeface="+mn-lt"/>
              </a:defRPr>
            </a:lvl3pPr>
            <a:lvl4pPr>
              <a:lnSpc>
                <a:spcPct val="100000"/>
              </a:lnSpc>
              <a:defRPr sz="2000">
                <a:solidFill>
                  <a:schemeClr val="bg1"/>
                </a:solidFill>
                <a:latin typeface="+mn-lt"/>
              </a:defRPr>
            </a:lvl4pPr>
            <a:lvl5pPr>
              <a:lnSpc>
                <a:spcPct val="100000"/>
              </a:lnSpc>
              <a:defRPr sz="2000">
                <a:solidFill>
                  <a:schemeClr val="bg1"/>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6">
            <a:extLst>
              <a:ext uri="{FF2B5EF4-FFF2-40B4-BE49-F238E27FC236}">
                <a16:creationId xmlns:a16="http://schemas.microsoft.com/office/drawing/2014/main" id="{826704F6-8B67-6FF1-102A-A5F5B1713F73}"/>
              </a:ext>
            </a:extLst>
          </p:cNvPr>
          <p:cNvSpPr>
            <a:spLocks noGrp="1"/>
          </p:cNvSpPr>
          <p:nvPr>
            <p:ph type="sldNum" sz="quarter" idx="4"/>
          </p:nvPr>
        </p:nvSpPr>
        <p:spPr>
          <a:xfrm>
            <a:off x="7419975" y="6213475"/>
            <a:ext cx="2743200" cy="365125"/>
          </a:xfrm>
          <a:prstGeom prst="rect">
            <a:avLst/>
          </a:prstGeom>
        </p:spPr>
        <p:txBody>
          <a:bodyPr vert="horz" lIns="91440" tIns="45720" rIns="91440" bIns="45720" rtlCol="0" anchor="ctr"/>
          <a:lstStyle>
            <a:lvl1pPr algn="r">
              <a:defRPr sz="1200">
                <a:solidFill>
                  <a:schemeClr val="bg1">
                    <a:lumMod val="95000"/>
                  </a:schemeClr>
                </a:solidFill>
                <a:latin typeface="Segoe UI" panose="020B0502040204020203" pitchFamily="34" charset="0"/>
                <a:cs typeface="Segoe UI" panose="020B0502040204020203" pitchFamily="34" charset="0"/>
              </a:defRPr>
            </a:lvl1pPr>
          </a:lstStyle>
          <a:p>
            <a:fld id="{91E8AA58-CD2C-4F84-8F8D-E2A622DE575B}" type="slidenum">
              <a:rPr lang="en-US" smtClean="0"/>
              <a:pPr/>
              <a:t>‹#›</a:t>
            </a:fld>
            <a:endParaRPr lang="en-US" dirty="0"/>
          </a:p>
        </p:txBody>
      </p:sp>
    </p:spTree>
    <p:extLst>
      <p:ext uri="{BB962C8B-B14F-4D97-AF65-F5344CB8AC3E}">
        <p14:creationId xmlns:p14="http://schemas.microsoft.com/office/powerpoint/2010/main" val="3733052345"/>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ransition | Gradi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398B5972-B877-8FD1-43A0-814CB471F142}"/>
              </a:ext>
            </a:extLst>
          </p:cNvPr>
          <p:cNvSpPr>
            <a:spLocks noGrp="1"/>
          </p:cNvSpPr>
          <p:nvPr>
            <p:ph type="title"/>
          </p:nvPr>
        </p:nvSpPr>
        <p:spPr>
          <a:xfrm>
            <a:off x="838200" y="365125"/>
            <a:ext cx="6389914" cy="1325563"/>
          </a:xfrm>
          <a:prstGeom prst="rect">
            <a:avLst/>
          </a:prstGeom>
        </p:spPr>
        <p:txBody>
          <a:bodyPr/>
          <a:lstStyle>
            <a:lvl1pPr>
              <a:lnSpc>
                <a:spcPct val="100000"/>
              </a:lnSpc>
              <a:defRPr sz="5400">
                <a:solidFill>
                  <a:schemeClr val="bg1"/>
                </a:solidFill>
                <a:latin typeface="+mn-lt"/>
              </a:defRPr>
            </a:lvl1pPr>
          </a:lstStyle>
          <a:p>
            <a:r>
              <a:rPr lang="en-US" dirty="0"/>
              <a:t>Click to edit Master title style</a:t>
            </a:r>
          </a:p>
        </p:txBody>
      </p:sp>
      <p:sp>
        <p:nvSpPr>
          <p:cNvPr id="6" name="Content Placeholder 3">
            <a:extLst>
              <a:ext uri="{FF2B5EF4-FFF2-40B4-BE49-F238E27FC236}">
                <a16:creationId xmlns:a16="http://schemas.microsoft.com/office/drawing/2014/main" id="{A50D5B4D-A980-66A4-39D6-D87E50DB3810}"/>
              </a:ext>
            </a:extLst>
          </p:cNvPr>
          <p:cNvSpPr>
            <a:spLocks noGrp="1"/>
          </p:cNvSpPr>
          <p:nvPr>
            <p:ph sz="quarter" idx="10"/>
          </p:nvPr>
        </p:nvSpPr>
        <p:spPr>
          <a:xfrm>
            <a:off x="838200" y="3429000"/>
            <a:ext cx="6389914" cy="2725057"/>
          </a:xfrm>
          <a:prstGeom prst="rect">
            <a:avLst/>
          </a:prstGeom>
        </p:spPr>
        <p:txBody>
          <a:bodyPr/>
          <a:lstStyle>
            <a:lvl1pPr marL="231775" indent="-231775">
              <a:lnSpc>
                <a:spcPct val="100000"/>
              </a:lnSpc>
              <a:buClr>
                <a:srgbClr val="89B945"/>
              </a:buClr>
              <a:buFont typeface="Arial" panose="020B0604020202020204" pitchFamily="34" charset="0"/>
              <a:buChar char="•"/>
              <a:defRPr>
                <a:solidFill>
                  <a:schemeClr val="bg1"/>
                </a:solidFill>
                <a:latin typeface="+mn-lt"/>
              </a:defRPr>
            </a:lvl1pPr>
            <a:lvl2pPr marL="685800" indent="-228600">
              <a:lnSpc>
                <a:spcPct val="100000"/>
              </a:lnSpc>
              <a:buClr>
                <a:schemeClr val="bg1"/>
              </a:buClr>
              <a:buFont typeface="Arial" panose="020B0604020202020204" pitchFamily="34" charset="0"/>
              <a:buChar char="•"/>
              <a:defRPr sz="2400">
                <a:solidFill>
                  <a:schemeClr val="bg1"/>
                </a:solidFill>
                <a:latin typeface="+mn-lt"/>
              </a:defRPr>
            </a:lvl2pPr>
            <a:lvl3pPr>
              <a:lnSpc>
                <a:spcPct val="100000"/>
              </a:lnSpc>
              <a:defRPr sz="2000">
                <a:solidFill>
                  <a:schemeClr val="bg1"/>
                </a:solidFill>
                <a:latin typeface="+mn-lt"/>
              </a:defRPr>
            </a:lvl3pPr>
            <a:lvl4pPr>
              <a:lnSpc>
                <a:spcPct val="100000"/>
              </a:lnSpc>
              <a:defRPr sz="2000">
                <a:solidFill>
                  <a:schemeClr val="bg1"/>
                </a:solidFill>
                <a:latin typeface="+mn-lt"/>
              </a:defRPr>
            </a:lvl4pPr>
            <a:lvl5pPr>
              <a:lnSpc>
                <a:spcPct val="100000"/>
              </a:lnSpc>
              <a:defRPr sz="2000">
                <a:solidFill>
                  <a:schemeClr val="bg1"/>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2" name="Graphic 1">
            <a:extLst>
              <a:ext uri="{FF2B5EF4-FFF2-40B4-BE49-F238E27FC236}">
                <a16:creationId xmlns:a16="http://schemas.microsoft.com/office/drawing/2014/main" id="{2F6B1101-A066-441B-5B8C-21106C5A876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87840" y="5934075"/>
            <a:ext cx="1717347" cy="722376"/>
          </a:xfrm>
          <a:prstGeom prst="rect">
            <a:avLst/>
          </a:prstGeom>
        </p:spPr>
      </p:pic>
      <p:sp>
        <p:nvSpPr>
          <p:cNvPr id="7" name="Slide Number Placeholder 6">
            <a:extLst>
              <a:ext uri="{FF2B5EF4-FFF2-40B4-BE49-F238E27FC236}">
                <a16:creationId xmlns:a16="http://schemas.microsoft.com/office/drawing/2014/main" id="{04F07D3B-5174-00BC-FB12-B7F8ACA920E0}"/>
              </a:ext>
            </a:extLst>
          </p:cNvPr>
          <p:cNvSpPr>
            <a:spLocks noGrp="1"/>
          </p:cNvSpPr>
          <p:nvPr>
            <p:ph type="sldNum" sz="quarter" idx="4"/>
          </p:nvPr>
        </p:nvSpPr>
        <p:spPr>
          <a:xfrm>
            <a:off x="7419975" y="6213475"/>
            <a:ext cx="2743200" cy="365125"/>
          </a:xfrm>
          <a:prstGeom prst="rect">
            <a:avLst/>
          </a:prstGeom>
        </p:spPr>
        <p:txBody>
          <a:bodyPr vert="horz" lIns="91440" tIns="45720" rIns="91440" bIns="45720" rtlCol="0" anchor="ctr"/>
          <a:lstStyle>
            <a:lvl1pPr algn="r">
              <a:defRPr sz="1200">
                <a:solidFill>
                  <a:schemeClr val="bg1">
                    <a:lumMod val="95000"/>
                  </a:schemeClr>
                </a:solidFill>
                <a:latin typeface="Segoe UI" panose="020B0502040204020203" pitchFamily="34" charset="0"/>
                <a:cs typeface="Segoe UI" panose="020B0502040204020203" pitchFamily="34" charset="0"/>
              </a:defRPr>
            </a:lvl1pPr>
          </a:lstStyle>
          <a:p>
            <a:fld id="{91E8AA58-CD2C-4F84-8F8D-E2A622DE575B}" type="slidenum">
              <a:rPr lang="en-US" smtClean="0"/>
              <a:pPr/>
              <a:t>‹#›</a:t>
            </a:fld>
            <a:endParaRPr lang="en-US" dirty="0"/>
          </a:p>
        </p:txBody>
      </p:sp>
    </p:spTree>
    <p:extLst>
      <p:ext uri="{BB962C8B-B14F-4D97-AF65-F5344CB8AC3E}">
        <p14:creationId xmlns:p14="http://schemas.microsoft.com/office/powerpoint/2010/main" val="2928892095"/>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act |  One-Up No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FEE43-F357-40FA-A66C-82D8506947B6}"/>
              </a:ext>
            </a:extLst>
          </p:cNvPr>
          <p:cNvSpPr>
            <a:spLocks noGrp="1"/>
          </p:cNvSpPr>
          <p:nvPr>
            <p:ph type="title"/>
          </p:nvPr>
        </p:nvSpPr>
        <p:spPr>
          <a:xfrm>
            <a:off x="838200" y="429208"/>
            <a:ext cx="10515600" cy="1077723"/>
          </a:xfrm>
          <a:prstGeom prst="rect">
            <a:avLst/>
          </a:prstGeom>
        </p:spPr>
        <p:txBody>
          <a:bodyPr/>
          <a:lstStyle>
            <a:lvl1pPr algn="l">
              <a:lnSpc>
                <a:spcPct val="100000"/>
              </a:lnSpc>
              <a:defRPr>
                <a:solidFill>
                  <a:srgbClr val="89B945"/>
                </a:solidFill>
                <a:latin typeface="Segoe UI" panose="020B0502040204020203" pitchFamily="34" charset="0"/>
                <a:cs typeface="Segoe UI" panose="020B0502040204020203" pitchFamily="34" charset="0"/>
              </a:defRPr>
            </a:lvl1pPr>
          </a:lstStyle>
          <a:p>
            <a:r>
              <a:rPr lang="en-US" dirty="0"/>
              <a:t>Click to edit Master title style</a:t>
            </a:r>
          </a:p>
        </p:txBody>
      </p:sp>
      <p:sp>
        <p:nvSpPr>
          <p:cNvPr id="9" name="Slide Number Placeholder 6">
            <a:extLst>
              <a:ext uri="{FF2B5EF4-FFF2-40B4-BE49-F238E27FC236}">
                <a16:creationId xmlns:a16="http://schemas.microsoft.com/office/drawing/2014/main" id="{8A65AD14-7098-E8A8-0A2F-E3B450F92F92}"/>
              </a:ext>
            </a:extLst>
          </p:cNvPr>
          <p:cNvSpPr>
            <a:spLocks noGrp="1"/>
          </p:cNvSpPr>
          <p:nvPr>
            <p:ph type="sldNum" sz="quarter" idx="4"/>
          </p:nvPr>
        </p:nvSpPr>
        <p:spPr>
          <a:xfrm>
            <a:off x="7419975" y="6213475"/>
            <a:ext cx="2743200" cy="365125"/>
          </a:xfrm>
          <a:prstGeom prst="rect">
            <a:avLst/>
          </a:prstGeom>
        </p:spPr>
        <p:txBody>
          <a:bodyPr vert="horz" lIns="91440" tIns="45720" rIns="91440" bIns="45720" rtlCol="0" anchor="ctr"/>
          <a:lstStyle>
            <a:lvl1pPr algn="r">
              <a:defRPr sz="1200">
                <a:solidFill>
                  <a:schemeClr val="tx1">
                    <a:tint val="75000"/>
                  </a:schemeClr>
                </a:solidFill>
                <a:latin typeface="Segoe UI" panose="020B0502040204020203" pitchFamily="34" charset="0"/>
                <a:cs typeface="Segoe UI" panose="020B0502040204020203" pitchFamily="34" charset="0"/>
              </a:defRPr>
            </a:lvl1pPr>
          </a:lstStyle>
          <a:p>
            <a:fld id="{91E8AA58-CD2C-4F84-8F8D-E2A622DE575B}" type="slidenum">
              <a:rPr lang="en-US" smtClean="0"/>
              <a:pPr/>
              <a:t>‹#›</a:t>
            </a:fld>
            <a:endParaRPr lang="en-US" dirty="0"/>
          </a:p>
        </p:txBody>
      </p:sp>
      <p:sp>
        <p:nvSpPr>
          <p:cNvPr id="10" name="Text Placeholder 11">
            <a:extLst>
              <a:ext uri="{FF2B5EF4-FFF2-40B4-BE49-F238E27FC236}">
                <a16:creationId xmlns:a16="http://schemas.microsoft.com/office/drawing/2014/main" id="{6DB82CC3-B88F-6D27-BC0D-0CC86F37FA89}"/>
              </a:ext>
            </a:extLst>
          </p:cNvPr>
          <p:cNvSpPr>
            <a:spLocks noGrp="1"/>
          </p:cNvSpPr>
          <p:nvPr>
            <p:ph type="body" sz="quarter" idx="13" hasCustomPrompt="1"/>
          </p:nvPr>
        </p:nvSpPr>
        <p:spPr>
          <a:xfrm>
            <a:off x="3582987" y="2852466"/>
            <a:ext cx="5026025" cy="370170"/>
          </a:xfrm>
          <a:prstGeom prst="rect">
            <a:avLst/>
          </a:prstGeom>
        </p:spPr>
        <p:txBody>
          <a:bodyPr/>
          <a:lstStyle>
            <a:lvl1pPr marL="0" indent="0" algn="ctr">
              <a:lnSpc>
                <a:spcPct val="100000"/>
              </a:lnSpc>
              <a:spcBef>
                <a:spcPts val="0"/>
              </a:spcBef>
              <a:spcAft>
                <a:spcPts val="0"/>
              </a:spcAft>
              <a:buNone/>
              <a:defRPr sz="2400" b="1">
                <a:solidFill>
                  <a:schemeClr val="tx1"/>
                </a:solidFill>
                <a:latin typeface="Segoe UI" panose="020B0502040204020203" pitchFamily="34" charset="0"/>
                <a:cs typeface="Segoe UI" panose="020B0502040204020203" pitchFamily="34" charset="0"/>
              </a:defRPr>
            </a:lvl1pPr>
            <a:lvl2pPr marL="457200" indent="0" algn="ctr">
              <a:buNone/>
              <a:defRPr sz="2400">
                <a:solidFill>
                  <a:schemeClr val="tx1"/>
                </a:solidFill>
              </a:defRPr>
            </a:lvl2pPr>
            <a:lvl3pPr marL="914400" indent="0" algn="ctr">
              <a:buNone/>
              <a:defRPr sz="2000">
                <a:solidFill>
                  <a:schemeClr val="tx1"/>
                </a:solidFill>
              </a:defRPr>
            </a:lvl3pPr>
            <a:lvl4pPr marL="1371600" indent="0" algn="ctr">
              <a:buNone/>
              <a:defRPr sz="1800">
                <a:solidFill>
                  <a:schemeClr val="tx1"/>
                </a:solidFill>
              </a:defRPr>
            </a:lvl4pPr>
            <a:lvl5pPr marL="1828800" indent="0" algn="ctr">
              <a:buNone/>
              <a:defRPr>
                <a:solidFill>
                  <a:schemeClr val="tx1"/>
                </a:solidFill>
              </a:defRPr>
            </a:lvl5pPr>
          </a:lstStyle>
          <a:p>
            <a:pPr lvl="0"/>
            <a:r>
              <a:rPr lang="en-US" dirty="0"/>
              <a:t>First M. Last</a:t>
            </a:r>
          </a:p>
        </p:txBody>
      </p:sp>
      <p:sp>
        <p:nvSpPr>
          <p:cNvPr id="11" name="Text Placeholder 11">
            <a:extLst>
              <a:ext uri="{FF2B5EF4-FFF2-40B4-BE49-F238E27FC236}">
                <a16:creationId xmlns:a16="http://schemas.microsoft.com/office/drawing/2014/main" id="{ACA7C42F-A348-F1E1-A501-152C2A3E6043}"/>
              </a:ext>
            </a:extLst>
          </p:cNvPr>
          <p:cNvSpPr>
            <a:spLocks noGrp="1"/>
          </p:cNvSpPr>
          <p:nvPr>
            <p:ph type="body" sz="quarter" idx="17" hasCustomPrompt="1"/>
          </p:nvPr>
        </p:nvSpPr>
        <p:spPr>
          <a:xfrm>
            <a:off x="3582987" y="3233466"/>
            <a:ext cx="5026025" cy="276999"/>
          </a:xfrm>
          <a:prstGeom prst="rect">
            <a:avLst/>
          </a:prstGeom>
        </p:spPr>
        <p:txBody>
          <a:bodyPr/>
          <a:lstStyle>
            <a:lvl1pPr marL="0" indent="0" algn="ctr">
              <a:lnSpc>
                <a:spcPct val="100000"/>
              </a:lnSpc>
              <a:spcBef>
                <a:spcPts val="0"/>
              </a:spcBef>
              <a:spcAft>
                <a:spcPts val="0"/>
              </a:spcAft>
              <a:buNone/>
              <a:defRPr sz="1400" b="0">
                <a:solidFill>
                  <a:schemeClr val="tx1"/>
                </a:solidFill>
                <a:latin typeface="Segoe UI" panose="020B0502040204020203" pitchFamily="34" charset="0"/>
                <a:cs typeface="Segoe UI" panose="020B0502040204020203" pitchFamily="34" charset="0"/>
              </a:defRPr>
            </a:lvl1pPr>
            <a:lvl2pPr marL="457200" indent="0" algn="ctr">
              <a:buNone/>
              <a:defRPr sz="2400">
                <a:solidFill>
                  <a:schemeClr val="tx1"/>
                </a:solidFill>
              </a:defRPr>
            </a:lvl2pPr>
            <a:lvl3pPr marL="914400" indent="0" algn="ctr">
              <a:buNone/>
              <a:defRPr sz="2000">
                <a:solidFill>
                  <a:schemeClr val="tx1"/>
                </a:solidFill>
              </a:defRPr>
            </a:lvl3pPr>
            <a:lvl4pPr marL="1371600" indent="0" algn="ctr">
              <a:buNone/>
              <a:defRPr sz="1800">
                <a:solidFill>
                  <a:schemeClr val="tx1"/>
                </a:solidFill>
              </a:defRPr>
            </a:lvl4pPr>
            <a:lvl5pPr marL="1828800" indent="0" algn="ctr">
              <a:buNone/>
              <a:defRPr>
                <a:solidFill>
                  <a:schemeClr val="tx1"/>
                </a:solidFill>
              </a:defRPr>
            </a:lvl5pPr>
          </a:lstStyle>
          <a:p>
            <a:pPr lvl="0"/>
            <a:r>
              <a:rPr lang="en-US" dirty="0"/>
              <a:t>POSITION / TITLE</a:t>
            </a:r>
          </a:p>
        </p:txBody>
      </p:sp>
      <p:sp>
        <p:nvSpPr>
          <p:cNvPr id="12" name="Text Placeholder 20">
            <a:extLst>
              <a:ext uri="{FF2B5EF4-FFF2-40B4-BE49-F238E27FC236}">
                <a16:creationId xmlns:a16="http://schemas.microsoft.com/office/drawing/2014/main" id="{47553476-8D62-1C7B-4F09-F9F456F9869B}"/>
              </a:ext>
            </a:extLst>
          </p:cNvPr>
          <p:cNvSpPr>
            <a:spLocks noGrp="1"/>
          </p:cNvSpPr>
          <p:nvPr>
            <p:ph type="body" sz="quarter" idx="20" hasCustomPrompt="1"/>
          </p:nvPr>
        </p:nvSpPr>
        <p:spPr>
          <a:xfrm>
            <a:off x="3582987" y="3521436"/>
            <a:ext cx="5026025" cy="1182688"/>
          </a:xfrm>
          <a:prstGeom prst="rect">
            <a:avLst/>
          </a:prstGeom>
        </p:spPr>
        <p:txBody>
          <a:bodyPr/>
          <a:lstStyle>
            <a:lvl1pPr marL="0" indent="0" algn="ctr">
              <a:lnSpc>
                <a:spcPct val="100000"/>
              </a:lnSpc>
              <a:spcBef>
                <a:spcPts val="0"/>
              </a:spcBef>
              <a:spcAft>
                <a:spcPts val="300"/>
              </a:spcAft>
              <a:buNone/>
              <a:defRPr sz="1800">
                <a:solidFill>
                  <a:schemeClr val="tx1"/>
                </a:solidFill>
              </a:defRPr>
            </a:lvl1pPr>
          </a:lstStyle>
          <a:p>
            <a:pPr lvl="0"/>
            <a:r>
              <a:rPr lang="en-US" dirty="0"/>
              <a:t>###.###.####</a:t>
            </a:r>
            <a:br>
              <a:rPr lang="en-US" dirty="0"/>
            </a:br>
            <a:r>
              <a:rPr lang="en-US" dirty="0"/>
              <a:t>name@foxrothschild.com</a:t>
            </a:r>
          </a:p>
        </p:txBody>
      </p:sp>
      <p:sp>
        <p:nvSpPr>
          <p:cNvPr id="3" name="TextBox 2">
            <a:extLst>
              <a:ext uri="{FF2B5EF4-FFF2-40B4-BE49-F238E27FC236}">
                <a16:creationId xmlns:a16="http://schemas.microsoft.com/office/drawing/2014/main" id="{D59C6EF6-35C3-A31A-B1C9-A36E69248CBD}"/>
              </a:ext>
            </a:extLst>
          </p:cNvPr>
          <p:cNvSpPr txBox="1"/>
          <p:nvPr userDrawn="1"/>
        </p:nvSpPr>
        <p:spPr>
          <a:xfrm>
            <a:off x="228600" y="6574083"/>
            <a:ext cx="6096000" cy="246221"/>
          </a:xfrm>
          <a:prstGeom prst="rect">
            <a:avLst/>
          </a:prstGeom>
          <a:noFill/>
        </p:spPr>
        <p:txBody>
          <a:bodyPr wrap="square">
            <a:spAutoFit/>
          </a:bodyPr>
          <a:lstStyle/>
          <a:p>
            <a:pPr algn="l"/>
            <a:r>
              <a:rPr lang="en-US" sz="1000" dirty="0">
                <a:solidFill>
                  <a:schemeClr val="bg1">
                    <a:lumMod val="85000"/>
                  </a:schemeClr>
                </a:solidFill>
                <a:latin typeface="Segoe UI" panose="020B0502040204020203" pitchFamily="34" charset="0"/>
                <a:cs typeface="Segoe UI" panose="020B0502040204020203" pitchFamily="34" charset="0"/>
              </a:rPr>
              <a:t>© 2026 Fox Rothschild</a:t>
            </a:r>
          </a:p>
        </p:txBody>
      </p:sp>
    </p:spTree>
    <p:extLst>
      <p:ext uri="{BB962C8B-B14F-4D97-AF65-F5344CB8AC3E}">
        <p14:creationId xmlns:p14="http://schemas.microsoft.com/office/powerpoint/2010/main" val="95821914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act |  Two-Up No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FEE43-F357-40FA-A66C-82D8506947B6}"/>
              </a:ext>
            </a:extLst>
          </p:cNvPr>
          <p:cNvSpPr>
            <a:spLocks noGrp="1"/>
          </p:cNvSpPr>
          <p:nvPr>
            <p:ph type="title"/>
          </p:nvPr>
        </p:nvSpPr>
        <p:spPr>
          <a:xfrm>
            <a:off x="838200" y="429208"/>
            <a:ext cx="10515600" cy="1077723"/>
          </a:xfrm>
          <a:prstGeom prst="rect">
            <a:avLst/>
          </a:prstGeom>
        </p:spPr>
        <p:txBody>
          <a:bodyPr/>
          <a:lstStyle>
            <a:lvl1pPr algn="l">
              <a:lnSpc>
                <a:spcPct val="100000"/>
              </a:lnSpc>
              <a:defRPr>
                <a:solidFill>
                  <a:srgbClr val="89B945"/>
                </a:solidFill>
                <a:latin typeface="Segoe UI" panose="020B0502040204020203" pitchFamily="34" charset="0"/>
                <a:cs typeface="Segoe UI" panose="020B0502040204020203" pitchFamily="34" charset="0"/>
              </a:defRPr>
            </a:lvl1pPr>
          </a:lstStyle>
          <a:p>
            <a:r>
              <a:rPr lang="en-US" dirty="0"/>
              <a:t>Click to edit Master title style</a:t>
            </a:r>
          </a:p>
        </p:txBody>
      </p:sp>
      <p:sp>
        <p:nvSpPr>
          <p:cNvPr id="9" name="Slide Number Placeholder 6">
            <a:extLst>
              <a:ext uri="{FF2B5EF4-FFF2-40B4-BE49-F238E27FC236}">
                <a16:creationId xmlns:a16="http://schemas.microsoft.com/office/drawing/2014/main" id="{B4CEAC9D-C931-1644-33B8-1070EAA7DD91}"/>
              </a:ext>
            </a:extLst>
          </p:cNvPr>
          <p:cNvSpPr>
            <a:spLocks noGrp="1"/>
          </p:cNvSpPr>
          <p:nvPr>
            <p:ph type="sldNum" sz="quarter" idx="4"/>
          </p:nvPr>
        </p:nvSpPr>
        <p:spPr>
          <a:xfrm>
            <a:off x="7419975" y="6213475"/>
            <a:ext cx="2743200" cy="365125"/>
          </a:xfrm>
          <a:prstGeom prst="rect">
            <a:avLst/>
          </a:prstGeom>
        </p:spPr>
        <p:txBody>
          <a:bodyPr vert="horz" lIns="91440" tIns="45720" rIns="91440" bIns="45720" rtlCol="0" anchor="ctr"/>
          <a:lstStyle>
            <a:lvl1pPr algn="r">
              <a:defRPr sz="1200">
                <a:solidFill>
                  <a:schemeClr val="tx1">
                    <a:tint val="75000"/>
                  </a:schemeClr>
                </a:solidFill>
                <a:latin typeface="Segoe UI" panose="020B0502040204020203" pitchFamily="34" charset="0"/>
                <a:cs typeface="Segoe UI" panose="020B0502040204020203" pitchFamily="34" charset="0"/>
              </a:defRPr>
            </a:lvl1pPr>
          </a:lstStyle>
          <a:p>
            <a:fld id="{91E8AA58-CD2C-4F84-8F8D-E2A622DE575B}" type="slidenum">
              <a:rPr lang="en-US" smtClean="0"/>
              <a:pPr/>
              <a:t>‹#›</a:t>
            </a:fld>
            <a:endParaRPr lang="en-US" dirty="0"/>
          </a:p>
        </p:txBody>
      </p:sp>
      <p:sp>
        <p:nvSpPr>
          <p:cNvPr id="11" name="Text Placeholder 11">
            <a:extLst>
              <a:ext uri="{FF2B5EF4-FFF2-40B4-BE49-F238E27FC236}">
                <a16:creationId xmlns:a16="http://schemas.microsoft.com/office/drawing/2014/main" id="{6F277B28-E00F-F7B5-AC1B-88BBD0FF6051}"/>
              </a:ext>
            </a:extLst>
          </p:cNvPr>
          <p:cNvSpPr>
            <a:spLocks noGrp="1"/>
          </p:cNvSpPr>
          <p:nvPr>
            <p:ph type="body" sz="quarter" idx="13" hasCustomPrompt="1"/>
          </p:nvPr>
        </p:nvSpPr>
        <p:spPr>
          <a:xfrm>
            <a:off x="838200" y="2852466"/>
            <a:ext cx="5026025" cy="370170"/>
          </a:xfrm>
          <a:prstGeom prst="rect">
            <a:avLst/>
          </a:prstGeom>
        </p:spPr>
        <p:txBody>
          <a:bodyPr/>
          <a:lstStyle>
            <a:lvl1pPr marL="0" indent="0" algn="ctr">
              <a:lnSpc>
                <a:spcPct val="100000"/>
              </a:lnSpc>
              <a:spcBef>
                <a:spcPts val="0"/>
              </a:spcBef>
              <a:spcAft>
                <a:spcPts val="0"/>
              </a:spcAft>
              <a:buNone/>
              <a:defRPr sz="2400" b="1">
                <a:solidFill>
                  <a:schemeClr val="tx1"/>
                </a:solidFill>
                <a:latin typeface="Segoe UI" panose="020B0502040204020203" pitchFamily="34" charset="0"/>
                <a:cs typeface="Segoe UI" panose="020B0502040204020203" pitchFamily="34" charset="0"/>
              </a:defRPr>
            </a:lvl1pPr>
            <a:lvl2pPr marL="457200" indent="0" algn="ctr">
              <a:buNone/>
              <a:defRPr sz="2400">
                <a:solidFill>
                  <a:schemeClr val="tx1"/>
                </a:solidFill>
              </a:defRPr>
            </a:lvl2pPr>
            <a:lvl3pPr marL="914400" indent="0" algn="ctr">
              <a:buNone/>
              <a:defRPr sz="2000">
                <a:solidFill>
                  <a:schemeClr val="tx1"/>
                </a:solidFill>
              </a:defRPr>
            </a:lvl3pPr>
            <a:lvl4pPr marL="1371600" indent="0" algn="ctr">
              <a:buNone/>
              <a:defRPr sz="1800">
                <a:solidFill>
                  <a:schemeClr val="tx1"/>
                </a:solidFill>
              </a:defRPr>
            </a:lvl4pPr>
            <a:lvl5pPr marL="1828800" indent="0" algn="ctr">
              <a:buNone/>
              <a:defRPr>
                <a:solidFill>
                  <a:schemeClr val="tx1"/>
                </a:solidFill>
              </a:defRPr>
            </a:lvl5pPr>
          </a:lstStyle>
          <a:p>
            <a:pPr lvl="0"/>
            <a:r>
              <a:rPr lang="en-US" dirty="0"/>
              <a:t>First M. Last</a:t>
            </a:r>
          </a:p>
        </p:txBody>
      </p:sp>
      <p:sp>
        <p:nvSpPr>
          <p:cNvPr id="14" name="Text Placeholder 11">
            <a:extLst>
              <a:ext uri="{FF2B5EF4-FFF2-40B4-BE49-F238E27FC236}">
                <a16:creationId xmlns:a16="http://schemas.microsoft.com/office/drawing/2014/main" id="{9B1EFE8C-41D2-5982-AD00-AFF8DF95BE8B}"/>
              </a:ext>
            </a:extLst>
          </p:cNvPr>
          <p:cNvSpPr>
            <a:spLocks noGrp="1"/>
          </p:cNvSpPr>
          <p:nvPr>
            <p:ph type="body" sz="quarter" idx="17" hasCustomPrompt="1"/>
          </p:nvPr>
        </p:nvSpPr>
        <p:spPr>
          <a:xfrm>
            <a:off x="838200" y="3233466"/>
            <a:ext cx="5026025" cy="276999"/>
          </a:xfrm>
          <a:prstGeom prst="rect">
            <a:avLst/>
          </a:prstGeom>
        </p:spPr>
        <p:txBody>
          <a:bodyPr/>
          <a:lstStyle>
            <a:lvl1pPr marL="0" indent="0" algn="ctr">
              <a:lnSpc>
                <a:spcPct val="100000"/>
              </a:lnSpc>
              <a:spcBef>
                <a:spcPts val="0"/>
              </a:spcBef>
              <a:spcAft>
                <a:spcPts val="0"/>
              </a:spcAft>
              <a:buNone/>
              <a:defRPr sz="1400" b="0">
                <a:solidFill>
                  <a:schemeClr val="tx1"/>
                </a:solidFill>
                <a:latin typeface="Segoe UI" panose="020B0502040204020203" pitchFamily="34" charset="0"/>
                <a:cs typeface="Segoe UI" panose="020B0502040204020203" pitchFamily="34" charset="0"/>
              </a:defRPr>
            </a:lvl1pPr>
            <a:lvl2pPr marL="457200" indent="0" algn="ctr">
              <a:buNone/>
              <a:defRPr sz="2400">
                <a:solidFill>
                  <a:schemeClr val="tx1"/>
                </a:solidFill>
              </a:defRPr>
            </a:lvl2pPr>
            <a:lvl3pPr marL="914400" indent="0" algn="ctr">
              <a:buNone/>
              <a:defRPr sz="2000">
                <a:solidFill>
                  <a:schemeClr val="tx1"/>
                </a:solidFill>
              </a:defRPr>
            </a:lvl3pPr>
            <a:lvl4pPr marL="1371600" indent="0" algn="ctr">
              <a:buNone/>
              <a:defRPr sz="1800">
                <a:solidFill>
                  <a:schemeClr val="tx1"/>
                </a:solidFill>
              </a:defRPr>
            </a:lvl4pPr>
            <a:lvl5pPr marL="1828800" indent="0" algn="ctr">
              <a:buNone/>
              <a:defRPr>
                <a:solidFill>
                  <a:schemeClr val="tx1"/>
                </a:solidFill>
              </a:defRPr>
            </a:lvl5pPr>
          </a:lstStyle>
          <a:p>
            <a:pPr lvl="0"/>
            <a:r>
              <a:rPr lang="en-US" dirty="0"/>
              <a:t>POSITION / TITLE</a:t>
            </a:r>
          </a:p>
        </p:txBody>
      </p:sp>
      <p:sp>
        <p:nvSpPr>
          <p:cNvPr id="15" name="Text Placeholder 20">
            <a:extLst>
              <a:ext uri="{FF2B5EF4-FFF2-40B4-BE49-F238E27FC236}">
                <a16:creationId xmlns:a16="http://schemas.microsoft.com/office/drawing/2014/main" id="{55E3567D-F37B-02F0-B311-3B1492725F47}"/>
              </a:ext>
            </a:extLst>
          </p:cNvPr>
          <p:cNvSpPr>
            <a:spLocks noGrp="1"/>
          </p:cNvSpPr>
          <p:nvPr>
            <p:ph type="body" sz="quarter" idx="20" hasCustomPrompt="1"/>
          </p:nvPr>
        </p:nvSpPr>
        <p:spPr>
          <a:xfrm>
            <a:off x="838200" y="3521295"/>
            <a:ext cx="5026025" cy="1182688"/>
          </a:xfrm>
          <a:prstGeom prst="rect">
            <a:avLst/>
          </a:prstGeom>
        </p:spPr>
        <p:txBody>
          <a:bodyPr/>
          <a:lstStyle>
            <a:lvl1pPr marL="0" indent="0" algn="ctr">
              <a:lnSpc>
                <a:spcPct val="100000"/>
              </a:lnSpc>
              <a:spcBef>
                <a:spcPts val="0"/>
              </a:spcBef>
              <a:spcAft>
                <a:spcPts val="300"/>
              </a:spcAft>
              <a:buNone/>
              <a:defRPr sz="1800">
                <a:solidFill>
                  <a:schemeClr val="tx1"/>
                </a:solidFill>
              </a:defRPr>
            </a:lvl1pPr>
          </a:lstStyle>
          <a:p>
            <a:pPr lvl="0"/>
            <a:r>
              <a:rPr lang="en-US" dirty="0"/>
              <a:t>###.###.####</a:t>
            </a:r>
            <a:br>
              <a:rPr lang="en-US" dirty="0"/>
            </a:br>
            <a:r>
              <a:rPr lang="en-US" dirty="0"/>
              <a:t>name@foxrothschild.com</a:t>
            </a:r>
          </a:p>
        </p:txBody>
      </p:sp>
      <p:sp>
        <p:nvSpPr>
          <p:cNvPr id="16" name="Text Placeholder 11">
            <a:extLst>
              <a:ext uri="{FF2B5EF4-FFF2-40B4-BE49-F238E27FC236}">
                <a16:creationId xmlns:a16="http://schemas.microsoft.com/office/drawing/2014/main" id="{5BFC29FE-3A35-6C5F-354E-3B08B8160ECB}"/>
              </a:ext>
            </a:extLst>
          </p:cNvPr>
          <p:cNvSpPr>
            <a:spLocks noGrp="1"/>
          </p:cNvSpPr>
          <p:nvPr>
            <p:ph type="body" sz="quarter" idx="21" hasCustomPrompt="1"/>
          </p:nvPr>
        </p:nvSpPr>
        <p:spPr>
          <a:xfrm>
            <a:off x="6324600" y="2852466"/>
            <a:ext cx="5026025" cy="370170"/>
          </a:xfrm>
          <a:prstGeom prst="rect">
            <a:avLst/>
          </a:prstGeom>
        </p:spPr>
        <p:txBody>
          <a:bodyPr/>
          <a:lstStyle>
            <a:lvl1pPr marL="0" indent="0" algn="ctr">
              <a:lnSpc>
                <a:spcPct val="100000"/>
              </a:lnSpc>
              <a:spcBef>
                <a:spcPts val="0"/>
              </a:spcBef>
              <a:spcAft>
                <a:spcPts val="0"/>
              </a:spcAft>
              <a:buNone/>
              <a:defRPr sz="2400" b="1">
                <a:solidFill>
                  <a:schemeClr val="tx1"/>
                </a:solidFill>
                <a:latin typeface="Segoe UI" panose="020B0502040204020203" pitchFamily="34" charset="0"/>
                <a:cs typeface="Segoe UI" panose="020B0502040204020203" pitchFamily="34" charset="0"/>
              </a:defRPr>
            </a:lvl1pPr>
            <a:lvl2pPr marL="457200" indent="0" algn="ctr">
              <a:buNone/>
              <a:defRPr sz="2400">
                <a:solidFill>
                  <a:schemeClr val="tx1"/>
                </a:solidFill>
              </a:defRPr>
            </a:lvl2pPr>
            <a:lvl3pPr marL="914400" indent="0" algn="ctr">
              <a:buNone/>
              <a:defRPr sz="2000">
                <a:solidFill>
                  <a:schemeClr val="tx1"/>
                </a:solidFill>
              </a:defRPr>
            </a:lvl3pPr>
            <a:lvl4pPr marL="1371600" indent="0" algn="ctr">
              <a:buNone/>
              <a:defRPr sz="1800">
                <a:solidFill>
                  <a:schemeClr val="tx1"/>
                </a:solidFill>
              </a:defRPr>
            </a:lvl4pPr>
            <a:lvl5pPr marL="1828800" indent="0" algn="ctr">
              <a:buNone/>
              <a:defRPr>
                <a:solidFill>
                  <a:schemeClr val="tx1"/>
                </a:solidFill>
              </a:defRPr>
            </a:lvl5pPr>
          </a:lstStyle>
          <a:p>
            <a:pPr lvl="0"/>
            <a:r>
              <a:rPr lang="en-US" dirty="0"/>
              <a:t>First M. Last</a:t>
            </a:r>
          </a:p>
        </p:txBody>
      </p:sp>
      <p:sp>
        <p:nvSpPr>
          <p:cNvPr id="17" name="Text Placeholder 11">
            <a:extLst>
              <a:ext uri="{FF2B5EF4-FFF2-40B4-BE49-F238E27FC236}">
                <a16:creationId xmlns:a16="http://schemas.microsoft.com/office/drawing/2014/main" id="{E82BC0F1-F317-F846-8BA3-46B217C3CF44}"/>
              </a:ext>
            </a:extLst>
          </p:cNvPr>
          <p:cNvSpPr>
            <a:spLocks noGrp="1"/>
          </p:cNvSpPr>
          <p:nvPr>
            <p:ph type="body" sz="quarter" idx="22" hasCustomPrompt="1"/>
          </p:nvPr>
        </p:nvSpPr>
        <p:spPr>
          <a:xfrm>
            <a:off x="6324600" y="3233466"/>
            <a:ext cx="5026025" cy="276999"/>
          </a:xfrm>
          <a:prstGeom prst="rect">
            <a:avLst/>
          </a:prstGeom>
        </p:spPr>
        <p:txBody>
          <a:bodyPr/>
          <a:lstStyle>
            <a:lvl1pPr marL="0" indent="0" algn="ctr">
              <a:lnSpc>
                <a:spcPct val="100000"/>
              </a:lnSpc>
              <a:spcBef>
                <a:spcPts val="0"/>
              </a:spcBef>
              <a:spcAft>
                <a:spcPts val="0"/>
              </a:spcAft>
              <a:buNone/>
              <a:defRPr sz="1400" b="0">
                <a:solidFill>
                  <a:schemeClr val="tx1"/>
                </a:solidFill>
                <a:latin typeface="Segoe UI" panose="020B0502040204020203" pitchFamily="34" charset="0"/>
                <a:cs typeface="Segoe UI" panose="020B0502040204020203" pitchFamily="34" charset="0"/>
              </a:defRPr>
            </a:lvl1pPr>
            <a:lvl2pPr marL="457200" indent="0" algn="ctr">
              <a:buNone/>
              <a:defRPr sz="2400">
                <a:solidFill>
                  <a:schemeClr val="tx1"/>
                </a:solidFill>
              </a:defRPr>
            </a:lvl2pPr>
            <a:lvl3pPr marL="914400" indent="0" algn="ctr">
              <a:buNone/>
              <a:defRPr sz="2000">
                <a:solidFill>
                  <a:schemeClr val="tx1"/>
                </a:solidFill>
              </a:defRPr>
            </a:lvl3pPr>
            <a:lvl4pPr marL="1371600" indent="0" algn="ctr">
              <a:buNone/>
              <a:defRPr sz="1800">
                <a:solidFill>
                  <a:schemeClr val="tx1"/>
                </a:solidFill>
              </a:defRPr>
            </a:lvl4pPr>
            <a:lvl5pPr marL="1828800" indent="0" algn="ctr">
              <a:buNone/>
              <a:defRPr>
                <a:solidFill>
                  <a:schemeClr val="tx1"/>
                </a:solidFill>
              </a:defRPr>
            </a:lvl5pPr>
          </a:lstStyle>
          <a:p>
            <a:pPr lvl="0"/>
            <a:r>
              <a:rPr lang="en-US" dirty="0"/>
              <a:t>POSITION / TITLE</a:t>
            </a:r>
          </a:p>
        </p:txBody>
      </p:sp>
      <p:sp>
        <p:nvSpPr>
          <p:cNvPr id="18" name="Text Placeholder 20">
            <a:extLst>
              <a:ext uri="{FF2B5EF4-FFF2-40B4-BE49-F238E27FC236}">
                <a16:creationId xmlns:a16="http://schemas.microsoft.com/office/drawing/2014/main" id="{EDEB555F-3A31-8630-803F-7ADB77EE557E}"/>
              </a:ext>
            </a:extLst>
          </p:cNvPr>
          <p:cNvSpPr>
            <a:spLocks noGrp="1"/>
          </p:cNvSpPr>
          <p:nvPr>
            <p:ph type="body" sz="quarter" idx="23" hasCustomPrompt="1"/>
          </p:nvPr>
        </p:nvSpPr>
        <p:spPr>
          <a:xfrm>
            <a:off x="6324600" y="3521295"/>
            <a:ext cx="5026025" cy="1182688"/>
          </a:xfrm>
          <a:prstGeom prst="rect">
            <a:avLst/>
          </a:prstGeom>
        </p:spPr>
        <p:txBody>
          <a:bodyPr/>
          <a:lstStyle>
            <a:lvl1pPr marL="0" indent="0" algn="ctr">
              <a:lnSpc>
                <a:spcPct val="100000"/>
              </a:lnSpc>
              <a:spcBef>
                <a:spcPts val="0"/>
              </a:spcBef>
              <a:spcAft>
                <a:spcPts val="300"/>
              </a:spcAft>
              <a:buNone/>
              <a:defRPr sz="1800">
                <a:solidFill>
                  <a:schemeClr val="tx1"/>
                </a:solidFill>
              </a:defRPr>
            </a:lvl1pPr>
          </a:lstStyle>
          <a:p>
            <a:pPr lvl="0"/>
            <a:r>
              <a:rPr lang="en-US" dirty="0"/>
              <a:t>###.###.####</a:t>
            </a:r>
            <a:br>
              <a:rPr lang="en-US" dirty="0"/>
            </a:br>
            <a:r>
              <a:rPr lang="en-US" dirty="0"/>
              <a:t>name@foxrothschild.com</a:t>
            </a:r>
          </a:p>
        </p:txBody>
      </p:sp>
      <p:sp>
        <p:nvSpPr>
          <p:cNvPr id="3" name="TextBox 2">
            <a:extLst>
              <a:ext uri="{FF2B5EF4-FFF2-40B4-BE49-F238E27FC236}">
                <a16:creationId xmlns:a16="http://schemas.microsoft.com/office/drawing/2014/main" id="{BE8645E9-9FCA-53FB-819D-8B0427AEA2B6}"/>
              </a:ext>
            </a:extLst>
          </p:cNvPr>
          <p:cNvSpPr txBox="1"/>
          <p:nvPr userDrawn="1"/>
        </p:nvSpPr>
        <p:spPr>
          <a:xfrm>
            <a:off x="228600" y="6574083"/>
            <a:ext cx="6096000" cy="246221"/>
          </a:xfrm>
          <a:prstGeom prst="rect">
            <a:avLst/>
          </a:prstGeom>
          <a:noFill/>
        </p:spPr>
        <p:txBody>
          <a:bodyPr wrap="square">
            <a:spAutoFit/>
          </a:bodyPr>
          <a:lstStyle/>
          <a:p>
            <a:pPr algn="l"/>
            <a:r>
              <a:rPr lang="en-US" sz="1000" dirty="0">
                <a:solidFill>
                  <a:schemeClr val="bg1">
                    <a:lumMod val="85000"/>
                  </a:schemeClr>
                </a:solidFill>
                <a:latin typeface="Segoe UI" panose="020B0502040204020203" pitchFamily="34" charset="0"/>
                <a:cs typeface="Segoe UI" panose="020B0502040204020203" pitchFamily="34" charset="0"/>
              </a:rPr>
              <a:t>© 2026 Fox Rothschild</a:t>
            </a:r>
          </a:p>
        </p:txBody>
      </p:sp>
    </p:spTree>
    <p:extLst>
      <p:ext uri="{BB962C8B-B14F-4D97-AF65-F5344CB8AC3E}">
        <p14:creationId xmlns:p14="http://schemas.microsoft.com/office/powerpoint/2010/main" val="2728471993"/>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act |  One-Up Image">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FACEDA3-309D-DADF-F19E-73D7CB11689D}"/>
              </a:ext>
            </a:extLst>
          </p:cNvPr>
          <p:cNvSpPr>
            <a:spLocks noGrp="1"/>
          </p:cNvSpPr>
          <p:nvPr>
            <p:ph type="title"/>
          </p:nvPr>
        </p:nvSpPr>
        <p:spPr>
          <a:xfrm>
            <a:off x="838200" y="429208"/>
            <a:ext cx="10515600" cy="1077723"/>
          </a:xfrm>
          <a:prstGeom prst="rect">
            <a:avLst/>
          </a:prstGeom>
        </p:spPr>
        <p:txBody>
          <a:bodyPr/>
          <a:lstStyle>
            <a:lvl1pPr algn="l">
              <a:lnSpc>
                <a:spcPct val="100000"/>
              </a:lnSpc>
              <a:defRPr>
                <a:solidFill>
                  <a:srgbClr val="89B945"/>
                </a:solidFill>
                <a:latin typeface="Segoe UI" panose="020B0502040204020203" pitchFamily="34" charset="0"/>
                <a:cs typeface="Segoe UI" panose="020B0502040204020203" pitchFamily="34" charset="0"/>
              </a:defRPr>
            </a:lvl1pPr>
          </a:lstStyle>
          <a:p>
            <a:r>
              <a:rPr lang="en-US" dirty="0"/>
              <a:t>Click to edit Master title style</a:t>
            </a:r>
          </a:p>
        </p:txBody>
      </p:sp>
      <p:sp>
        <p:nvSpPr>
          <p:cNvPr id="8" name="Picture Placeholder 11">
            <a:extLst>
              <a:ext uri="{FF2B5EF4-FFF2-40B4-BE49-F238E27FC236}">
                <a16:creationId xmlns:a16="http://schemas.microsoft.com/office/drawing/2014/main" id="{EF4E7C69-1A72-91B8-91BC-B467924F5502}"/>
              </a:ext>
            </a:extLst>
          </p:cNvPr>
          <p:cNvSpPr>
            <a:spLocks noGrp="1"/>
          </p:cNvSpPr>
          <p:nvPr>
            <p:ph type="pic" sz="quarter" idx="16"/>
          </p:nvPr>
        </p:nvSpPr>
        <p:spPr>
          <a:xfrm>
            <a:off x="2781277" y="2624070"/>
            <a:ext cx="1609860" cy="1609860"/>
          </a:xfrm>
          <a:prstGeom prst="rect">
            <a:avLst/>
          </a:prstGeom>
          <a:solidFill>
            <a:schemeClr val="bg1">
              <a:lumMod val="85000"/>
            </a:schemeClr>
          </a:solidFill>
        </p:spPr>
        <p:txBody>
          <a:bodyPr/>
          <a:lstStyle>
            <a:lvl1pPr marL="0" indent="0" algn="ctr">
              <a:spcBef>
                <a:spcPts val="2400"/>
              </a:spcBef>
              <a:buNone/>
              <a:defRPr sz="2000">
                <a:solidFill>
                  <a:schemeClr val="tx1"/>
                </a:solidFill>
              </a:defRPr>
            </a:lvl1pPr>
          </a:lstStyle>
          <a:p>
            <a:endParaRPr lang="en-US" dirty="0"/>
          </a:p>
          <a:p>
            <a:r>
              <a:rPr lang="en-US" dirty="0"/>
              <a:t>Headshot</a:t>
            </a:r>
          </a:p>
        </p:txBody>
      </p:sp>
      <p:sp>
        <p:nvSpPr>
          <p:cNvPr id="12" name="TextBox 11">
            <a:extLst>
              <a:ext uri="{FF2B5EF4-FFF2-40B4-BE49-F238E27FC236}">
                <a16:creationId xmlns:a16="http://schemas.microsoft.com/office/drawing/2014/main" id="{A24BE8D9-F5D5-92CD-330F-990856E55149}"/>
              </a:ext>
            </a:extLst>
          </p:cNvPr>
          <p:cNvSpPr txBox="1"/>
          <p:nvPr userDrawn="1"/>
        </p:nvSpPr>
        <p:spPr>
          <a:xfrm>
            <a:off x="228600" y="6574083"/>
            <a:ext cx="6096000" cy="246221"/>
          </a:xfrm>
          <a:prstGeom prst="rect">
            <a:avLst/>
          </a:prstGeom>
          <a:noFill/>
        </p:spPr>
        <p:txBody>
          <a:bodyPr wrap="square">
            <a:spAutoFit/>
          </a:bodyPr>
          <a:lstStyle/>
          <a:p>
            <a:pPr algn="l"/>
            <a:r>
              <a:rPr lang="en-US" sz="1000" dirty="0">
                <a:solidFill>
                  <a:schemeClr val="bg1">
                    <a:lumMod val="85000"/>
                  </a:schemeClr>
                </a:solidFill>
                <a:latin typeface="Segoe UI" panose="020B0502040204020203" pitchFamily="34" charset="0"/>
                <a:cs typeface="Segoe UI" panose="020B0502040204020203" pitchFamily="34" charset="0"/>
              </a:rPr>
              <a:t>© 2026 Fox Rothschild</a:t>
            </a:r>
          </a:p>
        </p:txBody>
      </p:sp>
      <p:sp>
        <p:nvSpPr>
          <p:cNvPr id="13" name="Slide Number Placeholder 6">
            <a:extLst>
              <a:ext uri="{FF2B5EF4-FFF2-40B4-BE49-F238E27FC236}">
                <a16:creationId xmlns:a16="http://schemas.microsoft.com/office/drawing/2014/main" id="{AC1D26D1-6C6F-BC0E-E748-F6A8D3CA10D8}"/>
              </a:ext>
            </a:extLst>
          </p:cNvPr>
          <p:cNvSpPr>
            <a:spLocks noGrp="1"/>
          </p:cNvSpPr>
          <p:nvPr>
            <p:ph type="sldNum" sz="quarter" idx="4"/>
          </p:nvPr>
        </p:nvSpPr>
        <p:spPr>
          <a:xfrm>
            <a:off x="7419975" y="6213475"/>
            <a:ext cx="2743200" cy="365125"/>
          </a:xfrm>
          <a:prstGeom prst="rect">
            <a:avLst/>
          </a:prstGeom>
        </p:spPr>
        <p:txBody>
          <a:bodyPr vert="horz" lIns="91440" tIns="45720" rIns="91440" bIns="45720" rtlCol="0" anchor="ctr"/>
          <a:lstStyle>
            <a:lvl1pPr algn="r">
              <a:defRPr sz="1200">
                <a:solidFill>
                  <a:schemeClr val="tx1">
                    <a:tint val="75000"/>
                  </a:schemeClr>
                </a:solidFill>
                <a:latin typeface="Segoe UI" panose="020B0502040204020203" pitchFamily="34" charset="0"/>
                <a:cs typeface="Segoe UI" panose="020B0502040204020203" pitchFamily="34" charset="0"/>
              </a:defRPr>
            </a:lvl1pPr>
          </a:lstStyle>
          <a:p>
            <a:fld id="{91E8AA58-CD2C-4F84-8F8D-E2A622DE575B}" type="slidenum">
              <a:rPr lang="en-US" smtClean="0"/>
              <a:pPr/>
              <a:t>‹#›</a:t>
            </a:fld>
            <a:endParaRPr lang="en-US" dirty="0"/>
          </a:p>
        </p:txBody>
      </p:sp>
      <p:sp>
        <p:nvSpPr>
          <p:cNvPr id="14" name="Text Placeholder 11">
            <a:extLst>
              <a:ext uri="{FF2B5EF4-FFF2-40B4-BE49-F238E27FC236}">
                <a16:creationId xmlns:a16="http://schemas.microsoft.com/office/drawing/2014/main" id="{A6F10DD8-778D-0FAF-D834-D157E3BF5DB7}"/>
              </a:ext>
            </a:extLst>
          </p:cNvPr>
          <p:cNvSpPr>
            <a:spLocks noGrp="1"/>
          </p:cNvSpPr>
          <p:nvPr>
            <p:ph type="body" sz="quarter" idx="13" hasCustomPrompt="1"/>
          </p:nvPr>
        </p:nvSpPr>
        <p:spPr>
          <a:xfrm>
            <a:off x="4764087" y="2624070"/>
            <a:ext cx="5026025" cy="381000"/>
          </a:xfrm>
          <a:prstGeom prst="rect">
            <a:avLst/>
          </a:prstGeom>
        </p:spPr>
        <p:txBody>
          <a:bodyPr/>
          <a:lstStyle>
            <a:lvl1pPr marL="0" indent="0" algn="l">
              <a:lnSpc>
                <a:spcPct val="100000"/>
              </a:lnSpc>
              <a:spcBef>
                <a:spcPts val="0"/>
              </a:spcBef>
              <a:spcAft>
                <a:spcPts val="0"/>
              </a:spcAft>
              <a:buNone/>
              <a:defRPr sz="2400" b="1">
                <a:solidFill>
                  <a:schemeClr val="tx1"/>
                </a:solidFill>
                <a:latin typeface="Segoe UI" panose="020B0502040204020203" pitchFamily="34" charset="0"/>
                <a:cs typeface="Segoe UI" panose="020B0502040204020203" pitchFamily="34" charset="0"/>
              </a:defRPr>
            </a:lvl1pPr>
            <a:lvl2pPr marL="457200" indent="0" algn="ctr">
              <a:buNone/>
              <a:defRPr sz="2400">
                <a:solidFill>
                  <a:schemeClr val="tx1"/>
                </a:solidFill>
              </a:defRPr>
            </a:lvl2pPr>
            <a:lvl3pPr marL="914400" indent="0" algn="ctr">
              <a:buNone/>
              <a:defRPr sz="2000">
                <a:solidFill>
                  <a:schemeClr val="tx1"/>
                </a:solidFill>
              </a:defRPr>
            </a:lvl3pPr>
            <a:lvl4pPr marL="1371600" indent="0" algn="ctr">
              <a:buNone/>
              <a:defRPr sz="1800">
                <a:solidFill>
                  <a:schemeClr val="tx1"/>
                </a:solidFill>
              </a:defRPr>
            </a:lvl4pPr>
            <a:lvl5pPr marL="1828800" indent="0" algn="ctr">
              <a:buNone/>
              <a:defRPr>
                <a:solidFill>
                  <a:schemeClr val="tx1"/>
                </a:solidFill>
              </a:defRPr>
            </a:lvl5pPr>
          </a:lstStyle>
          <a:p>
            <a:pPr lvl="0"/>
            <a:r>
              <a:rPr lang="en-US" dirty="0"/>
              <a:t>First M. Last</a:t>
            </a:r>
          </a:p>
        </p:txBody>
      </p:sp>
      <p:sp>
        <p:nvSpPr>
          <p:cNvPr id="15" name="Text Placeholder 11">
            <a:extLst>
              <a:ext uri="{FF2B5EF4-FFF2-40B4-BE49-F238E27FC236}">
                <a16:creationId xmlns:a16="http://schemas.microsoft.com/office/drawing/2014/main" id="{1057C2DE-5062-A97B-9176-2C052A31821F}"/>
              </a:ext>
            </a:extLst>
          </p:cNvPr>
          <p:cNvSpPr>
            <a:spLocks noGrp="1"/>
          </p:cNvSpPr>
          <p:nvPr>
            <p:ph type="body" sz="quarter" idx="17" hasCustomPrompt="1"/>
          </p:nvPr>
        </p:nvSpPr>
        <p:spPr>
          <a:xfrm>
            <a:off x="4764087" y="3005070"/>
            <a:ext cx="5026025" cy="276999"/>
          </a:xfrm>
          <a:prstGeom prst="rect">
            <a:avLst/>
          </a:prstGeom>
        </p:spPr>
        <p:txBody>
          <a:bodyPr/>
          <a:lstStyle>
            <a:lvl1pPr marL="0" indent="0" algn="l">
              <a:lnSpc>
                <a:spcPct val="100000"/>
              </a:lnSpc>
              <a:spcBef>
                <a:spcPts val="0"/>
              </a:spcBef>
              <a:spcAft>
                <a:spcPts val="0"/>
              </a:spcAft>
              <a:buNone/>
              <a:defRPr sz="1400" b="0">
                <a:solidFill>
                  <a:schemeClr val="tx1"/>
                </a:solidFill>
                <a:latin typeface="Segoe UI" panose="020B0502040204020203" pitchFamily="34" charset="0"/>
                <a:cs typeface="Segoe UI" panose="020B0502040204020203" pitchFamily="34" charset="0"/>
              </a:defRPr>
            </a:lvl1pPr>
            <a:lvl2pPr marL="457200" indent="0" algn="ctr">
              <a:buNone/>
              <a:defRPr sz="2400">
                <a:solidFill>
                  <a:schemeClr val="tx1"/>
                </a:solidFill>
              </a:defRPr>
            </a:lvl2pPr>
            <a:lvl3pPr marL="914400" indent="0" algn="ctr">
              <a:buNone/>
              <a:defRPr sz="2000">
                <a:solidFill>
                  <a:schemeClr val="tx1"/>
                </a:solidFill>
              </a:defRPr>
            </a:lvl3pPr>
            <a:lvl4pPr marL="1371600" indent="0" algn="ctr">
              <a:buNone/>
              <a:defRPr sz="1800">
                <a:solidFill>
                  <a:schemeClr val="tx1"/>
                </a:solidFill>
              </a:defRPr>
            </a:lvl4pPr>
            <a:lvl5pPr marL="1828800" indent="0" algn="ctr">
              <a:buNone/>
              <a:defRPr>
                <a:solidFill>
                  <a:schemeClr val="tx1"/>
                </a:solidFill>
              </a:defRPr>
            </a:lvl5pPr>
          </a:lstStyle>
          <a:p>
            <a:pPr lvl="0"/>
            <a:r>
              <a:rPr lang="en-US" dirty="0"/>
              <a:t>POSITION / TITLE</a:t>
            </a:r>
          </a:p>
        </p:txBody>
      </p:sp>
      <p:sp>
        <p:nvSpPr>
          <p:cNvPr id="16" name="Text Placeholder 20">
            <a:extLst>
              <a:ext uri="{FF2B5EF4-FFF2-40B4-BE49-F238E27FC236}">
                <a16:creationId xmlns:a16="http://schemas.microsoft.com/office/drawing/2014/main" id="{DD407EEC-CD9B-887E-CF39-9C4FFBA9D5F5}"/>
              </a:ext>
            </a:extLst>
          </p:cNvPr>
          <p:cNvSpPr>
            <a:spLocks noGrp="1"/>
          </p:cNvSpPr>
          <p:nvPr>
            <p:ph type="body" sz="quarter" idx="20" hasCustomPrompt="1"/>
          </p:nvPr>
        </p:nvSpPr>
        <p:spPr>
          <a:xfrm>
            <a:off x="4764087" y="3310549"/>
            <a:ext cx="5026025" cy="1182688"/>
          </a:xfrm>
          <a:prstGeom prst="rect">
            <a:avLst/>
          </a:prstGeom>
        </p:spPr>
        <p:txBody>
          <a:bodyPr/>
          <a:lstStyle>
            <a:lvl1pPr marL="0" indent="0" algn="l">
              <a:lnSpc>
                <a:spcPct val="100000"/>
              </a:lnSpc>
              <a:spcBef>
                <a:spcPts val="0"/>
              </a:spcBef>
              <a:spcAft>
                <a:spcPts val="300"/>
              </a:spcAft>
              <a:buNone/>
              <a:defRPr sz="1800">
                <a:solidFill>
                  <a:schemeClr val="tx1"/>
                </a:solidFill>
              </a:defRPr>
            </a:lvl1pPr>
          </a:lstStyle>
          <a:p>
            <a:pPr lvl="0"/>
            <a:r>
              <a:rPr lang="en-US" dirty="0"/>
              <a:t>###.###.####</a:t>
            </a:r>
            <a:br>
              <a:rPr lang="en-US" dirty="0"/>
            </a:br>
            <a:r>
              <a:rPr lang="en-US" dirty="0"/>
              <a:t>name@foxrothschild.com</a:t>
            </a:r>
          </a:p>
        </p:txBody>
      </p:sp>
    </p:spTree>
    <p:extLst>
      <p:ext uri="{BB962C8B-B14F-4D97-AF65-F5344CB8AC3E}">
        <p14:creationId xmlns:p14="http://schemas.microsoft.com/office/powerpoint/2010/main" val="1812913060"/>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act |  Two-Up Image">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2676DB53-6449-4F30-F12F-3504D57BEFC2}"/>
              </a:ext>
            </a:extLst>
          </p:cNvPr>
          <p:cNvSpPr>
            <a:spLocks noGrp="1"/>
          </p:cNvSpPr>
          <p:nvPr>
            <p:ph type="title"/>
          </p:nvPr>
        </p:nvSpPr>
        <p:spPr>
          <a:xfrm>
            <a:off x="838200" y="429208"/>
            <a:ext cx="10515600" cy="1077723"/>
          </a:xfrm>
          <a:prstGeom prst="rect">
            <a:avLst/>
          </a:prstGeom>
        </p:spPr>
        <p:txBody>
          <a:bodyPr/>
          <a:lstStyle>
            <a:lvl1pPr algn="l">
              <a:lnSpc>
                <a:spcPct val="100000"/>
              </a:lnSpc>
              <a:defRPr>
                <a:solidFill>
                  <a:srgbClr val="89B945"/>
                </a:solidFill>
                <a:latin typeface="Segoe UI" panose="020B0502040204020203" pitchFamily="34" charset="0"/>
                <a:cs typeface="Segoe UI" panose="020B0502040204020203" pitchFamily="34" charset="0"/>
              </a:defRPr>
            </a:lvl1pPr>
          </a:lstStyle>
          <a:p>
            <a:r>
              <a:rPr lang="en-US" dirty="0"/>
              <a:t>Click to edit Master title style</a:t>
            </a:r>
          </a:p>
        </p:txBody>
      </p:sp>
      <p:sp>
        <p:nvSpPr>
          <p:cNvPr id="2" name="Text Placeholder 11">
            <a:extLst>
              <a:ext uri="{FF2B5EF4-FFF2-40B4-BE49-F238E27FC236}">
                <a16:creationId xmlns:a16="http://schemas.microsoft.com/office/drawing/2014/main" id="{122FD3BB-7AC5-5404-AAEF-94479A459603}"/>
              </a:ext>
            </a:extLst>
          </p:cNvPr>
          <p:cNvSpPr>
            <a:spLocks noGrp="1"/>
          </p:cNvSpPr>
          <p:nvPr>
            <p:ph type="body" sz="quarter" idx="13" hasCustomPrompt="1"/>
          </p:nvPr>
        </p:nvSpPr>
        <p:spPr>
          <a:xfrm>
            <a:off x="838200" y="3973230"/>
            <a:ext cx="5026025" cy="276999"/>
          </a:xfrm>
          <a:prstGeom prst="rect">
            <a:avLst/>
          </a:prstGeom>
        </p:spPr>
        <p:txBody>
          <a:bodyPr/>
          <a:lstStyle>
            <a:lvl1pPr marL="0" indent="0" algn="ctr">
              <a:lnSpc>
                <a:spcPct val="100000"/>
              </a:lnSpc>
              <a:spcBef>
                <a:spcPts val="0"/>
              </a:spcBef>
              <a:spcAft>
                <a:spcPts val="0"/>
              </a:spcAft>
              <a:buNone/>
              <a:defRPr sz="2000" b="1">
                <a:solidFill>
                  <a:schemeClr val="tx1"/>
                </a:solidFill>
                <a:latin typeface="Segoe UI" panose="020B0502040204020203" pitchFamily="34" charset="0"/>
                <a:cs typeface="Segoe UI" panose="020B0502040204020203" pitchFamily="34" charset="0"/>
              </a:defRPr>
            </a:lvl1pPr>
            <a:lvl2pPr marL="457200" indent="0" algn="ctr">
              <a:buNone/>
              <a:defRPr sz="2400">
                <a:solidFill>
                  <a:schemeClr val="tx1"/>
                </a:solidFill>
              </a:defRPr>
            </a:lvl2pPr>
            <a:lvl3pPr marL="914400" indent="0" algn="ctr">
              <a:buNone/>
              <a:defRPr sz="2000">
                <a:solidFill>
                  <a:schemeClr val="tx1"/>
                </a:solidFill>
              </a:defRPr>
            </a:lvl3pPr>
            <a:lvl4pPr marL="1371600" indent="0" algn="ctr">
              <a:buNone/>
              <a:defRPr sz="1800">
                <a:solidFill>
                  <a:schemeClr val="tx1"/>
                </a:solidFill>
              </a:defRPr>
            </a:lvl4pPr>
            <a:lvl5pPr marL="1828800" indent="0" algn="ctr">
              <a:buNone/>
              <a:defRPr>
                <a:solidFill>
                  <a:schemeClr val="tx1"/>
                </a:solidFill>
              </a:defRPr>
            </a:lvl5pPr>
          </a:lstStyle>
          <a:p>
            <a:pPr lvl="0"/>
            <a:r>
              <a:rPr lang="en-US" dirty="0"/>
              <a:t>First M. Last</a:t>
            </a:r>
          </a:p>
        </p:txBody>
      </p:sp>
      <p:sp>
        <p:nvSpPr>
          <p:cNvPr id="12" name="Picture Placeholder 11">
            <a:extLst>
              <a:ext uri="{FF2B5EF4-FFF2-40B4-BE49-F238E27FC236}">
                <a16:creationId xmlns:a16="http://schemas.microsoft.com/office/drawing/2014/main" id="{EC155E32-EE12-9709-8867-9BAD6567A64A}"/>
              </a:ext>
            </a:extLst>
          </p:cNvPr>
          <p:cNvSpPr>
            <a:spLocks noGrp="1"/>
          </p:cNvSpPr>
          <p:nvPr>
            <p:ph type="pic" sz="quarter" idx="15" hasCustomPrompt="1"/>
          </p:nvPr>
        </p:nvSpPr>
        <p:spPr>
          <a:xfrm>
            <a:off x="2546282" y="2009103"/>
            <a:ext cx="1609860" cy="1609860"/>
          </a:xfrm>
          <a:prstGeom prst="rect">
            <a:avLst/>
          </a:prstGeom>
          <a:solidFill>
            <a:schemeClr val="bg1">
              <a:lumMod val="85000"/>
            </a:schemeClr>
          </a:solidFill>
        </p:spPr>
        <p:txBody>
          <a:bodyPr tIns="365760"/>
          <a:lstStyle>
            <a:lvl1pPr marL="0" indent="0" algn="ctr">
              <a:spcBef>
                <a:spcPts val="2400"/>
              </a:spcBef>
              <a:buNone/>
              <a:defRPr sz="2000">
                <a:solidFill>
                  <a:schemeClr val="tx1"/>
                </a:solidFill>
              </a:defRPr>
            </a:lvl1pPr>
          </a:lstStyle>
          <a:p>
            <a:r>
              <a:rPr lang="en-US" dirty="0"/>
              <a:t>Headshot</a:t>
            </a:r>
          </a:p>
        </p:txBody>
      </p:sp>
      <p:sp>
        <p:nvSpPr>
          <p:cNvPr id="13" name="Picture Placeholder 11">
            <a:extLst>
              <a:ext uri="{FF2B5EF4-FFF2-40B4-BE49-F238E27FC236}">
                <a16:creationId xmlns:a16="http://schemas.microsoft.com/office/drawing/2014/main" id="{72CB0CE6-0DCB-AF79-46D4-14B706B8425D}"/>
              </a:ext>
            </a:extLst>
          </p:cNvPr>
          <p:cNvSpPr>
            <a:spLocks noGrp="1"/>
          </p:cNvSpPr>
          <p:nvPr>
            <p:ph type="pic" sz="quarter" idx="16" hasCustomPrompt="1"/>
          </p:nvPr>
        </p:nvSpPr>
        <p:spPr>
          <a:xfrm>
            <a:off x="8035860" y="2009103"/>
            <a:ext cx="1609860" cy="1609860"/>
          </a:xfrm>
          <a:prstGeom prst="rect">
            <a:avLst/>
          </a:prstGeom>
          <a:solidFill>
            <a:schemeClr val="bg1">
              <a:lumMod val="85000"/>
            </a:schemeClr>
          </a:solidFill>
        </p:spPr>
        <p:txBody>
          <a:bodyPr tIns="365760"/>
          <a:lstStyle>
            <a:lvl1pPr marL="0" indent="0" algn="ctr">
              <a:spcBef>
                <a:spcPts val="2400"/>
              </a:spcBef>
              <a:buNone/>
              <a:defRPr sz="2000">
                <a:solidFill>
                  <a:schemeClr val="tx1"/>
                </a:solidFill>
              </a:defRPr>
            </a:lvl1pPr>
          </a:lstStyle>
          <a:p>
            <a:r>
              <a:rPr lang="en-US" dirty="0"/>
              <a:t>Headshot</a:t>
            </a:r>
          </a:p>
        </p:txBody>
      </p:sp>
      <p:sp>
        <p:nvSpPr>
          <p:cNvPr id="15" name="Text Placeholder 11">
            <a:extLst>
              <a:ext uri="{FF2B5EF4-FFF2-40B4-BE49-F238E27FC236}">
                <a16:creationId xmlns:a16="http://schemas.microsoft.com/office/drawing/2014/main" id="{B2A4429F-877A-6AD5-7847-0FD193C4FF9D}"/>
              </a:ext>
            </a:extLst>
          </p:cNvPr>
          <p:cNvSpPr>
            <a:spLocks noGrp="1"/>
          </p:cNvSpPr>
          <p:nvPr>
            <p:ph type="body" sz="quarter" idx="17" hasCustomPrompt="1"/>
          </p:nvPr>
        </p:nvSpPr>
        <p:spPr>
          <a:xfrm>
            <a:off x="838200" y="4254280"/>
            <a:ext cx="5026025" cy="276999"/>
          </a:xfrm>
          <a:prstGeom prst="rect">
            <a:avLst/>
          </a:prstGeom>
        </p:spPr>
        <p:txBody>
          <a:bodyPr/>
          <a:lstStyle>
            <a:lvl1pPr marL="0" indent="0" algn="ctr">
              <a:lnSpc>
                <a:spcPct val="100000"/>
              </a:lnSpc>
              <a:spcBef>
                <a:spcPts val="0"/>
              </a:spcBef>
              <a:spcAft>
                <a:spcPts val="0"/>
              </a:spcAft>
              <a:buNone/>
              <a:defRPr sz="1200" b="0">
                <a:solidFill>
                  <a:schemeClr val="tx1"/>
                </a:solidFill>
                <a:latin typeface="Segoe UI" panose="020B0502040204020203" pitchFamily="34" charset="0"/>
                <a:cs typeface="Segoe UI" panose="020B0502040204020203" pitchFamily="34" charset="0"/>
              </a:defRPr>
            </a:lvl1pPr>
            <a:lvl2pPr marL="457200" indent="0" algn="ctr">
              <a:buNone/>
              <a:defRPr sz="2400">
                <a:solidFill>
                  <a:schemeClr val="tx1"/>
                </a:solidFill>
              </a:defRPr>
            </a:lvl2pPr>
            <a:lvl3pPr marL="914400" indent="0" algn="ctr">
              <a:buNone/>
              <a:defRPr sz="2000">
                <a:solidFill>
                  <a:schemeClr val="tx1"/>
                </a:solidFill>
              </a:defRPr>
            </a:lvl3pPr>
            <a:lvl4pPr marL="1371600" indent="0" algn="ctr">
              <a:buNone/>
              <a:defRPr sz="1800">
                <a:solidFill>
                  <a:schemeClr val="tx1"/>
                </a:solidFill>
              </a:defRPr>
            </a:lvl4pPr>
            <a:lvl5pPr marL="1828800" indent="0" algn="ctr">
              <a:buNone/>
              <a:defRPr>
                <a:solidFill>
                  <a:schemeClr val="tx1"/>
                </a:solidFill>
              </a:defRPr>
            </a:lvl5pPr>
          </a:lstStyle>
          <a:p>
            <a:pPr lvl="0"/>
            <a:r>
              <a:rPr lang="en-US" dirty="0"/>
              <a:t>POSITION / TITLE</a:t>
            </a:r>
          </a:p>
        </p:txBody>
      </p:sp>
      <p:sp>
        <p:nvSpPr>
          <p:cNvPr id="19" name="Slide Number Placeholder 6">
            <a:extLst>
              <a:ext uri="{FF2B5EF4-FFF2-40B4-BE49-F238E27FC236}">
                <a16:creationId xmlns:a16="http://schemas.microsoft.com/office/drawing/2014/main" id="{3CB2BF98-65C5-19CF-1CE7-584F34FB3615}"/>
              </a:ext>
            </a:extLst>
          </p:cNvPr>
          <p:cNvSpPr>
            <a:spLocks noGrp="1"/>
          </p:cNvSpPr>
          <p:nvPr>
            <p:ph type="sldNum" sz="quarter" idx="4"/>
          </p:nvPr>
        </p:nvSpPr>
        <p:spPr>
          <a:xfrm>
            <a:off x="7419975" y="6213475"/>
            <a:ext cx="2743200" cy="365125"/>
          </a:xfrm>
          <a:prstGeom prst="rect">
            <a:avLst/>
          </a:prstGeom>
        </p:spPr>
        <p:txBody>
          <a:bodyPr vert="horz" lIns="91440" tIns="45720" rIns="91440" bIns="45720" rtlCol="0" anchor="ctr"/>
          <a:lstStyle>
            <a:lvl1pPr algn="r">
              <a:defRPr sz="1200">
                <a:solidFill>
                  <a:schemeClr val="tx1">
                    <a:tint val="75000"/>
                  </a:schemeClr>
                </a:solidFill>
                <a:latin typeface="Segoe UI" panose="020B0502040204020203" pitchFamily="34" charset="0"/>
                <a:cs typeface="Segoe UI" panose="020B0502040204020203" pitchFamily="34" charset="0"/>
              </a:defRPr>
            </a:lvl1pPr>
          </a:lstStyle>
          <a:p>
            <a:fld id="{91E8AA58-CD2C-4F84-8F8D-E2A622DE575B}" type="slidenum">
              <a:rPr lang="en-US" smtClean="0"/>
              <a:pPr/>
              <a:t>‹#›</a:t>
            </a:fld>
            <a:endParaRPr lang="en-US" dirty="0"/>
          </a:p>
        </p:txBody>
      </p:sp>
      <p:sp>
        <p:nvSpPr>
          <p:cNvPr id="21" name="Text Placeholder 20">
            <a:extLst>
              <a:ext uri="{FF2B5EF4-FFF2-40B4-BE49-F238E27FC236}">
                <a16:creationId xmlns:a16="http://schemas.microsoft.com/office/drawing/2014/main" id="{BE458A0B-43ED-3952-3671-452E29722DBB}"/>
              </a:ext>
            </a:extLst>
          </p:cNvPr>
          <p:cNvSpPr>
            <a:spLocks noGrp="1"/>
          </p:cNvSpPr>
          <p:nvPr>
            <p:ph type="body" sz="quarter" idx="20" hasCustomPrompt="1"/>
          </p:nvPr>
        </p:nvSpPr>
        <p:spPr>
          <a:xfrm>
            <a:off x="838200" y="4564253"/>
            <a:ext cx="5026025" cy="1182688"/>
          </a:xfrm>
          <a:prstGeom prst="rect">
            <a:avLst/>
          </a:prstGeom>
        </p:spPr>
        <p:txBody>
          <a:bodyPr/>
          <a:lstStyle>
            <a:lvl1pPr marL="0" indent="0" algn="ctr">
              <a:lnSpc>
                <a:spcPct val="100000"/>
              </a:lnSpc>
              <a:spcBef>
                <a:spcPts val="0"/>
              </a:spcBef>
              <a:spcAft>
                <a:spcPts val="300"/>
              </a:spcAft>
              <a:buNone/>
              <a:defRPr sz="1600">
                <a:solidFill>
                  <a:schemeClr val="tx1"/>
                </a:solidFill>
              </a:defRPr>
            </a:lvl1pPr>
          </a:lstStyle>
          <a:p>
            <a:pPr lvl="0"/>
            <a:r>
              <a:rPr lang="en-US" dirty="0"/>
              <a:t>###.###.####</a:t>
            </a:r>
            <a:br>
              <a:rPr lang="en-US" dirty="0"/>
            </a:br>
            <a:r>
              <a:rPr lang="en-US" dirty="0"/>
              <a:t>name@foxrothschild.com</a:t>
            </a:r>
          </a:p>
        </p:txBody>
      </p:sp>
      <p:sp>
        <p:nvSpPr>
          <p:cNvPr id="22" name="Text Placeholder 11">
            <a:extLst>
              <a:ext uri="{FF2B5EF4-FFF2-40B4-BE49-F238E27FC236}">
                <a16:creationId xmlns:a16="http://schemas.microsoft.com/office/drawing/2014/main" id="{9ED42027-4B06-F4FE-3795-46757C1B179A}"/>
              </a:ext>
            </a:extLst>
          </p:cNvPr>
          <p:cNvSpPr>
            <a:spLocks noGrp="1"/>
          </p:cNvSpPr>
          <p:nvPr>
            <p:ph type="body" sz="quarter" idx="21" hasCustomPrompt="1"/>
          </p:nvPr>
        </p:nvSpPr>
        <p:spPr>
          <a:xfrm>
            <a:off x="6324600" y="3973230"/>
            <a:ext cx="5026025" cy="276999"/>
          </a:xfrm>
          <a:prstGeom prst="rect">
            <a:avLst/>
          </a:prstGeom>
        </p:spPr>
        <p:txBody>
          <a:bodyPr/>
          <a:lstStyle>
            <a:lvl1pPr marL="0" indent="0" algn="ctr">
              <a:lnSpc>
                <a:spcPct val="100000"/>
              </a:lnSpc>
              <a:spcBef>
                <a:spcPts val="0"/>
              </a:spcBef>
              <a:spcAft>
                <a:spcPts val="0"/>
              </a:spcAft>
              <a:buNone/>
              <a:defRPr sz="2000" b="1">
                <a:solidFill>
                  <a:schemeClr val="tx1"/>
                </a:solidFill>
                <a:latin typeface="Segoe UI" panose="020B0502040204020203" pitchFamily="34" charset="0"/>
                <a:cs typeface="Segoe UI" panose="020B0502040204020203" pitchFamily="34" charset="0"/>
              </a:defRPr>
            </a:lvl1pPr>
            <a:lvl2pPr marL="457200" indent="0" algn="ctr">
              <a:buNone/>
              <a:defRPr sz="2400">
                <a:solidFill>
                  <a:schemeClr val="tx1"/>
                </a:solidFill>
              </a:defRPr>
            </a:lvl2pPr>
            <a:lvl3pPr marL="914400" indent="0" algn="ctr">
              <a:buNone/>
              <a:defRPr sz="2000">
                <a:solidFill>
                  <a:schemeClr val="tx1"/>
                </a:solidFill>
              </a:defRPr>
            </a:lvl3pPr>
            <a:lvl4pPr marL="1371600" indent="0" algn="ctr">
              <a:buNone/>
              <a:defRPr sz="1800">
                <a:solidFill>
                  <a:schemeClr val="tx1"/>
                </a:solidFill>
              </a:defRPr>
            </a:lvl4pPr>
            <a:lvl5pPr marL="1828800" indent="0" algn="ctr">
              <a:buNone/>
              <a:defRPr>
                <a:solidFill>
                  <a:schemeClr val="tx1"/>
                </a:solidFill>
              </a:defRPr>
            </a:lvl5pPr>
          </a:lstStyle>
          <a:p>
            <a:pPr lvl="0"/>
            <a:r>
              <a:rPr lang="en-US" dirty="0"/>
              <a:t>First M. Last</a:t>
            </a:r>
          </a:p>
        </p:txBody>
      </p:sp>
      <p:sp>
        <p:nvSpPr>
          <p:cNvPr id="23" name="Text Placeholder 11">
            <a:extLst>
              <a:ext uri="{FF2B5EF4-FFF2-40B4-BE49-F238E27FC236}">
                <a16:creationId xmlns:a16="http://schemas.microsoft.com/office/drawing/2014/main" id="{6D0A881D-9C45-19F5-D722-4EFCC3F99674}"/>
              </a:ext>
            </a:extLst>
          </p:cNvPr>
          <p:cNvSpPr>
            <a:spLocks noGrp="1"/>
          </p:cNvSpPr>
          <p:nvPr>
            <p:ph type="body" sz="quarter" idx="22" hasCustomPrompt="1"/>
          </p:nvPr>
        </p:nvSpPr>
        <p:spPr>
          <a:xfrm>
            <a:off x="6324600" y="4268987"/>
            <a:ext cx="5026025" cy="276999"/>
          </a:xfrm>
          <a:prstGeom prst="rect">
            <a:avLst/>
          </a:prstGeom>
        </p:spPr>
        <p:txBody>
          <a:bodyPr/>
          <a:lstStyle>
            <a:lvl1pPr marL="0" indent="0" algn="ctr">
              <a:lnSpc>
                <a:spcPct val="100000"/>
              </a:lnSpc>
              <a:spcBef>
                <a:spcPts val="0"/>
              </a:spcBef>
              <a:spcAft>
                <a:spcPts val="0"/>
              </a:spcAft>
              <a:buNone/>
              <a:defRPr sz="1200" b="0">
                <a:solidFill>
                  <a:schemeClr val="tx1"/>
                </a:solidFill>
                <a:latin typeface="Segoe UI" panose="020B0502040204020203" pitchFamily="34" charset="0"/>
                <a:cs typeface="Segoe UI" panose="020B0502040204020203" pitchFamily="34" charset="0"/>
              </a:defRPr>
            </a:lvl1pPr>
            <a:lvl2pPr marL="457200" indent="0" algn="ctr">
              <a:buNone/>
              <a:defRPr sz="2400">
                <a:solidFill>
                  <a:schemeClr val="tx1"/>
                </a:solidFill>
              </a:defRPr>
            </a:lvl2pPr>
            <a:lvl3pPr marL="914400" indent="0" algn="ctr">
              <a:buNone/>
              <a:defRPr sz="2000">
                <a:solidFill>
                  <a:schemeClr val="tx1"/>
                </a:solidFill>
              </a:defRPr>
            </a:lvl3pPr>
            <a:lvl4pPr marL="1371600" indent="0" algn="ctr">
              <a:buNone/>
              <a:defRPr sz="1800">
                <a:solidFill>
                  <a:schemeClr val="tx1"/>
                </a:solidFill>
              </a:defRPr>
            </a:lvl4pPr>
            <a:lvl5pPr marL="1828800" indent="0" algn="ctr">
              <a:buNone/>
              <a:defRPr>
                <a:solidFill>
                  <a:schemeClr val="tx1"/>
                </a:solidFill>
              </a:defRPr>
            </a:lvl5pPr>
          </a:lstStyle>
          <a:p>
            <a:pPr lvl="0"/>
            <a:r>
              <a:rPr lang="en-US" dirty="0"/>
              <a:t>POSITION / TITLE</a:t>
            </a:r>
          </a:p>
        </p:txBody>
      </p:sp>
      <p:sp>
        <p:nvSpPr>
          <p:cNvPr id="24" name="Text Placeholder 20">
            <a:extLst>
              <a:ext uri="{FF2B5EF4-FFF2-40B4-BE49-F238E27FC236}">
                <a16:creationId xmlns:a16="http://schemas.microsoft.com/office/drawing/2014/main" id="{E75833F0-EE2E-27B0-798C-6F1D04BDAD07}"/>
              </a:ext>
            </a:extLst>
          </p:cNvPr>
          <p:cNvSpPr>
            <a:spLocks noGrp="1"/>
          </p:cNvSpPr>
          <p:nvPr>
            <p:ph type="body" sz="quarter" idx="23" hasCustomPrompt="1"/>
          </p:nvPr>
        </p:nvSpPr>
        <p:spPr>
          <a:xfrm>
            <a:off x="6324600" y="4572799"/>
            <a:ext cx="5026025" cy="1182688"/>
          </a:xfrm>
          <a:prstGeom prst="rect">
            <a:avLst/>
          </a:prstGeom>
        </p:spPr>
        <p:txBody>
          <a:bodyPr/>
          <a:lstStyle>
            <a:lvl1pPr marL="0" indent="0" algn="ctr">
              <a:lnSpc>
                <a:spcPct val="100000"/>
              </a:lnSpc>
              <a:spcBef>
                <a:spcPts val="0"/>
              </a:spcBef>
              <a:spcAft>
                <a:spcPts val="300"/>
              </a:spcAft>
              <a:buNone/>
              <a:defRPr sz="1600">
                <a:solidFill>
                  <a:schemeClr val="tx1"/>
                </a:solidFill>
              </a:defRPr>
            </a:lvl1pPr>
          </a:lstStyle>
          <a:p>
            <a:pPr lvl="0"/>
            <a:r>
              <a:rPr lang="en-US" dirty="0"/>
              <a:t>###.###.####</a:t>
            </a:r>
            <a:br>
              <a:rPr lang="en-US" dirty="0"/>
            </a:br>
            <a:r>
              <a:rPr lang="en-US" dirty="0"/>
              <a:t>name@foxrothschild.com</a:t>
            </a:r>
          </a:p>
        </p:txBody>
      </p:sp>
      <p:sp>
        <p:nvSpPr>
          <p:cNvPr id="4" name="TextBox 3">
            <a:extLst>
              <a:ext uri="{FF2B5EF4-FFF2-40B4-BE49-F238E27FC236}">
                <a16:creationId xmlns:a16="http://schemas.microsoft.com/office/drawing/2014/main" id="{4E0AA9CF-04DC-923C-3E45-9D6E785C715B}"/>
              </a:ext>
            </a:extLst>
          </p:cNvPr>
          <p:cNvSpPr txBox="1"/>
          <p:nvPr userDrawn="1"/>
        </p:nvSpPr>
        <p:spPr>
          <a:xfrm>
            <a:off x="228600" y="6574083"/>
            <a:ext cx="6096000" cy="246221"/>
          </a:xfrm>
          <a:prstGeom prst="rect">
            <a:avLst/>
          </a:prstGeom>
          <a:noFill/>
        </p:spPr>
        <p:txBody>
          <a:bodyPr wrap="square">
            <a:spAutoFit/>
          </a:bodyPr>
          <a:lstStyle/>
          <a:p>
            <a:pPr algn="l"/>
            <a:r>
              <a:rPr lang="en-US" sz="1000" dirty="0">
                <a:solidFill>
                  <a:schemeClr val="bg1">
                    <a:lumMod val="85000"/>
                  </a:schemeClr>
                </a:solidFill>
                <a:latin typeface="Segoe UI" panose="020B0502040204020203" pitchFamily="34" charset="0"/>
                <a:cs typeface="Segoe UI" panose="020B0502040204020203" pitchFamily="34" charset="0"/>
              </a:rPr>
              <a:t>© 2026 Fox Rothschild</a:t>
            </a:r>
          </a:p>
        </p:txBody>
      </p:sp>
    </p:spTree>
    <p:extLst>
      <p:ext uri="{BB962C8B-B14F-4D97-AF65-F5344CB8AC3E}">
        <p14:creationId xmlns:p14="http://schemas.microsoft.com/office/powerpoint/2010/main" val="2669553843"/>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D7A31DC-1E11-C871-F6E1-A9771E5A92FD}"/>
              </a:ext>
            </a:extLst>
          </p:cNvPr>
          <p:cNvSpPr>
            <a:spLocks noGrp="1"/>
          </p:cNvSpPr>
          <p:nvPr>
            <p:ph type="sldNum" sz="quarter" idx="10"/>
          </p:nvPr>
        </p:nvSpPr>
        <p:spPr/>
        <p:txBody>
          <a:bodyPr/>
          <a:lstStyle/>
          <a:p>
            <a:fld id="{63C723AD-432B-41CB-9911-382ADCC4805A}" type="slidenum">
              <a:rPr lang="en-US" smtClean="0"/>
              <a:t>‹#›</a:t>
            </a:fld>
            <a:endParaRPr lang="en-US" dirty="0"/>
          </a:p>
        </p:txBody>
      </p:sp>
    </p:spTree>
    <p:extLst>
      <p:ext uri="{BB962C8B-B14F-4D97-AF65-F5344CB8AC3E}">
        <p14:creationId xmlns:p14="http://schemas.microsoft.com/office/powerpoint/2010/main" val="3307576996"/>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image" Target="../media/image7.jp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slideLayout" Target="../slideLayouts/slideLayout9.xml"/><Relationship Id="rId1" Type="http://schemas.openxmlformats.org/officeDocument/2006/relationships/slideLayout" Target="../slideLayouts/slideLayout8.xml"/><Relationship Id="rId5" Type="http://schemas.openxmlformats.org/officeDocument/2006/relationships/image" Target="../media/image9.jp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image" Target="../media/image2.png"/><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image" Target="../media/image9.jpg"/><Relationship Id="rId5" Type="http://schemas.openxmlformats.org/officeDocument/2006/relationships/theme" Target="../theme/theme4.xml"/><Relationship Id="rId4" Type="http://schemas.openxmlformats.org/officeDocument/2006/relationships/slideLayout" Target="../slideLayouts/slideLayout14.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E9E6536-AC22-5182-FC00-E8D7C12C2CDF}"/>
              </a:ext>
            </a:extLst>
          </p:cNvPr>
          <p:cNvSpPr>
            <a:spLocks noGrp="1"/>
          </p:cNvSpPr>
          <p:nvPr>
            <p:ph type="title"/>
          </p:nvPr>
        </p:nvSpPr>
        <p:spPr>
          <a:xfrm>
            <a:off x="4644570" y="1123472"/>
            <a:ext cx="6850743"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D4D4DAA-CF68-2E51-51CC-5A0B681407C6}"/>
              </a:ext>
            </a:extLst>
          </p:cNvPr>
          <p:cNvSpPr>
            <a:spLocks noGrp="1"/>
          </p:cNvSpPr>
          <p:nvPr>
            <p:ph type="body" idx="1"/>
          </p:nvPr>
        </p:nvSpPr>
        <p:spPr>
          <a:xfrm>
            <a:off x="4644570" y="3429000"/>
            <a:ext cx="6850743" cy="194738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8">
            <a:extLst>
              <a:ext uri="{FF2B5EF4-FFF2-40B4-BE49-F238E27FC236}">
                <a16:creationId xmlns:a16="http://schemas.microsoft.com/office/drawing/2014/main" id="{D6BC4CE0-785A-62F8-EF87-CACFEF1B540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CFA7E8-7C43-4925-95FD-0257DE3385A4}" type="slidenum">
              <a:rPr lang="en-US" smtClean="0"/>
              <a:t>‹#›</a:t>
            </a:fld>
            <a:endParaRPr lang="en-US"/>
          </a:p>
        </p:txBody>
      </p:sp>
    </p:spTree>
    <p:extLst>
      <p:ext uri="{BB962C8B-B14F-4D97-AF65-F5344CB8AC3E}">
        <p14:creationId xmlns:p14="http://schemas.microsoft.com/office/powerpoint/2010/main" val="1791881043"/>
      </p:ext>
    </p:extLst>
  </p:cSld>
  <p:clrMap bg1="lt1" tx1="dk1" bg2="lt2" tx2="dk2" accent1="accent1" accent2="accent2" accent3="accent3" accent4="accent4" accent5="accent5" accent6="accent6" hlink="hlink" folHlink="folHlink"/>
  <p:sldLayoutIdLst>
    <p:sldLayoutId id="2147483706" r:id="rId1"/>
    <p:sldLayoutId id="2147483711" r:id="rId2"/>
    <p:sldLayoutId id="2147483710" r:id="rId3"/>
    <p:sldLayoutId id="2147483714" r:id="rId4"/>
  </p:sldLayoutIdLst>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xStyles>
    <p:titleStyle>
      <a:lvl1pPr algn="l" defTabSz="914400" rtl="0" eaLnBrk="1" latinLnBrk="0" hangingPunct="1">
        <a:lnSpc>
          <a:spcPct val="100000"/>
        </a:lnSpc>
        <a:spcBef>
          <a:spcPct val="0"/>
        </a:spcBef>
        <a:buNone/>
        <a:defRPr sz="4400" b="1" kern="1200">
          <a:solidFill>
            <a:schemeClr val="tx2"/>
          </a:solidFill>
          <a:latin typeface="+mn-lt"/>
          <a:ea typeface="+mj-ea"/>
          <a:cs typeface="+mj-cs"/>
        </a:defRPr>
      </a:lvl1pPr>
    </p:titleStyle>
    <p:bodyStyle>
      <a:lvl1pPr marL="228600" indent="-228600" algn="l" defTabSz="914400" rtl="0" eaLnBrk="1" latinLnBrk="0" hangingPunct="1">
        <a:lnSpc>
          <a:spcPct val="100000"/>
        </a:lnSpc>
        <a:spcBef>
          <a:spcPts val="1000"/>
        </a:spcBef>
        <a:buClr>
          <a:srgbClr val="155D0C"/>
        </a:buClr>
        <a:buFont typeface="Arial" panose="020B0604020202020204" pitchFamily="34" charset="0"/>
        <a:buChar char="•"/>
        <a:defRPr sz="2800" kern="1200">
          <a:solidFill>
            <a:schemeClr val="bg2">
              <a:lumMod val="10000"/>
            </a:schemeClr>
          </a:solidFill>
          <a:latin typeface="+mn-lt"/>
          <a:ea typeface="+mn-ea"/>
          <a:cs typeface="+mn-cs"/>
        </a:defRPr>
      </a:lvl1pPr>
      <a:lvl2pPr marL="685800" indent="-228600" algn="l" defTabSz="914400" rtl="0" eaLnBrk="1" latinLnBrk="0" hangingPunct="1">
        <a:lnSpc>
          <a:spcPct val="100000"/>
        </a:lnSpc>
        <a:spcBef>
          <a:spcPts val="500"/>
        </a:spcBef>
        <a:buClrTx/>
        <a:buFont typeface="Arial" panose="020B0604020202020204" pitchFamily="34" charset="0"/>
        <a:buChar char="•"/>
        <a:defRPr sz="2400" kern="1200">
          <a:solidFill>
            <a:schemeClr val="bg2">
              <a:lumMod val="10000"/>
            </a:schemeClr>
          </a:solidFill>
          <a:latin typeface="+mn-lt"/>
          <a:ea typeface="+mn-ea"/>
          <a:cs typeface="+mn-cs"/>
        </a:defRPr>
      </a:lvl2pPr>
      <a:lvl3pPr marL="1143000" indent="-228600" algn="l" defTabSz="914400" rtl="0" eaLnBrk="1" latinLnBrk="0" hangingPunct="1">
        <a:lnSpc>
          <a:spcPct val="100000"/>
        </a:lnSpc>
        <a:spcBef>
          <a:spcPts val="500"/>
        </a:spcBef>
        <a:buClrTx/>
        <a:buFont typeface="Arial" panose="020B0604020202020204" pitchFamily="34" charset="0"/>
        <a:buChar char="•"/>
        <a:defRPr sz="2000" kern="1200">
          <a:solidFill>
            <a:schemeClr val="bg2">
              <a:lumMod val="10000"/>
            </a:schemeClr>
          </a:solidFill>
          <a:latin typeface="+mn-lt"/>
          <a:ea typeface="+mn-ea"/>
          <a:cs typeface="+mn-cs"/>
        </a:defRPr>
      </a:lvl3pPr>
      <a:lvl4pPr marL="1600200" indent="-228600" algn="l" defTabSz="914400" rtl="0" eaLnBrk="1" latinLnBrk="0" hangingPunct="1">
        <a:lnSpc>
          <a:spcPct val="100000"/>
        </a:lnSpc>
        <a:spcBef>
          <a:spcPts val="500"/>
        </a:spcBef>
        <a:buClrTx/>
        <a:buFont typeface="Arial" panose="020B0604020202020204" pitchFamily="34" charset="0"/>
        <a:buChar char="•"/>
        <a:defRPr sz="2000" kern="1200">
          <a:solidFill>
            <a:schemeClr val="bg2">
              <a:lumMod val="10000"/>
            </a:schemeClr>
          </a:solidFill>
          <a:latin typeface="+mn-lt"/>
          <a:ea typeface="+mn-ea"/>
          <a:cs typeface="+mn-cs"/>
        </a:defRPr>
      </a:lvl4pPr>
      <a:lvl5pPr marL="2057400" indent="-228600" algn="l" defTabSz="914400" rtl="0" eaLnBrk="1" latinLnBrk="0" hangingPunct="1">
        <a:lnSpc>
          <a:spcPct val="100000"/>
        </a:lnSpc>
        <a:spcBef>
          <a:spcPts val="500"/>
        </a:spcBef>
        <a:buClrTx/>
        <a:buFont typeface="Arial" panose="020B0604020202020204" pitchFamily="34" charset="0"/>
        <a:buChar char="•"/>
        <a:defRPr sz="2000" kern="1200">
          <a:solidFill>
            <a:schemeClr val="bg2">
              <a:lumMod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8964133"/>
      </p:ext>
    </p:extLst>
  </p:cSld>
  <p:clrMap bg1="lt1" tx1="dk1" bg2="lt2" tx2="dk2" accent1="accent1" accent2="accent2" accent3="accent3" accent4="accent4" accent5="accent5" accent6="accent6" hlink="hlink" folHlink="folHlink"/>
  <p:sldLayoutIdLst>
    <p:sldLayoutId id="2147483681" r:id="rId1"/>
    <p:sldLayoutId id="2147483701" r:id="rId2"/>
    <p:sldLayoutId id="2147483713" r:id="rId3"/>
  </p:sldLayoutIdLst>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hf sldNum="0" hdr="0" ftr="0" dt="0"/>
  <p:txStyles>
    <p:titleStyle>
      <a:lvl1pPr algn="l" defTabSz="914400" rtl="0" eaLnBrk="1" latinLnBrk="0" hangingPunct="1">
        <a:lnSpc>
          <a:spcPct val="90000"/>
        </a:lnSpc>
        <a:spcBef>
          <a:spcPct val="0"/>
        </a:spcBef>
        <a:buNone/>
        <a:defRPr sz="4200" b="1" kern="1200">
          <a:solidFill>
            <a:srgbClr val="439639"/>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3" name="Slide Number Placeholder 6">
            <a:extLst>
              <a:ext uri="{FF2B5EF4-FFF2-40B4-BE49-F238E27FC236}">
                <a16:creationId xmlns:a16="http://schemas.microsoft.com/office/drawing/2014/main" id="{9ADD0189-9EE5-EC45-4FBB-EC5A624DD0D2}"/>
              </a:ext>
            </a:extLst>
          </p:cNvPr>
          <p:cNvSpPr>
            <a:spLocks noGrp="1"/>
          </p:cNvSpPr>
          <p:nvPr>
            <p:ph type="sldNum" sz="quarter" idx="4"/>
          </p:nvPr>
        </p:nvSpPr>
        <p:spPr>
          <a:xfrm>
            <a:off x="7419975" y="6213475"/>
            <a:ext cx="2743200" cy="365125"/>
          </a:xfrm>
          <a:prstGeom prst="rect">
            <a:avLst/>
          </a:prstGeom>
        </p:spPr>
        <p:txBody>
          <a:bodyPr vert="horz" lIns="91440" tIns="45720" rIns="91440" bIns="45720" rtlCol="0" anchor="ctr"/>
          <a:lstStyle>
            <a:lvl1pPr algn="r">
              <a:defRPr sz="1200">
                <a:solidFill>
                  <a:schemeClr val="tx1">
                    <a:tint val="75000"/>
                  </a:schemeClr>
                </a:solidFill>
                <a:latin typeface="Segoe UI" panose="020B0502040204020203" pitchFamily="34" charset="0"/>
                <a:cs typeface="Segoe UI" panose="020B0502040204020203" pitchFamily="34" charset="0"/>
              </a:defRPr>
            </a:lvl1pPr>
          </a:lstStyle>
          <a:p>
            <a:fld id="{91E8AA58-CD2C-4F84-8F8D-E2A622DE575B}" type="slidenum">
              <a:rPr lang="en-US" smtClean="0"/>
              <a:pPr/>
              <a:t>‹#›</a:t>
            </a:fld>
            <a:endParaRPr lang="en-US" dirty="0"/>
          </a:p>
        </p:txBody>
      </p:sp>
    </p:spTree>
    <p:extLst>
      <p:ext uri="{BB962C8B-B14F-4D97-AF65-F5344CB8AC3E}">
        <p14:creationId xmlns:p14="http://schemas.microsoft.com/office/powerpoint/2010/main" val="4244629021"/>
      </p:ext>
    </p:extLst>
  </p:cSld>
  <p:clrMap bg1="lt1" tx1="dk1" bg2="lt2" tx2="dk2" accent1="accent1" accent2="accent2" accent3="accent3" accent4="accent4" accent5="accent5" accent6="accent6" hlink="hlink" folHlink="folHlink"/>
  <p:sldLayoutIdLst>
    <p:sldLayoutId id="2147483682" r:id="rId1"/>
    <p:sldLayoutId id="2147483708" r:id="rId2"/>
    <p:sldLayoutId id="2147483709" r:id="rId3"/>
  </p:sldLayoutIdLst>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hf sldNum="0" hdr="0" ftr="0" dt="0"/>
  <p:txStyles>
    <p:titleStyle>
      <a:lvl1pPr algn="l" defTabSz="914400" rtl="0" eaLnBrk="1" latinLnBrk="0" hangingPunct="1">
        <a:lnSpc>
          <a:spcPct val="90000"/>
        </a:lnSpc>
        <a:spcBef>
          <a:spcPct val="0"/>
        </a:spcBef>
        <a:buNone/>
        <a:defRPr sz="4400" b="1" kern="1200">
          <a:solidFill>
            <a:srgbClr val="439639"/>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2DC99DAD-E0A8-AE62-DDBE-3CD577351925}"/>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0296464" y="5937465"/>
            <a:ext cx="1708722" cy="711967"/>
          </a:xfrm>
          <a:prstGeom prst="rect">
            <a:avLst/>
          </a:prstGeom>
        </p:spPr>
      </p:pic>
      <p:sp>
        <p:nvSpPr>
          <p:cNvPr id="7" name="Slide Number Placeholder 6">
            <a:extLst>
              <a:ext uri="{FF2B5EF4-FFF2-40B4-BE49-F238E27FC236}">
                <a16:creationId xmlns:a16="http://schemas.microsoft.com/office/drawing/2014/main" id="{08CE12EE-2E61-FB91-9292-C00FE5E71D0A}"/>
              </a:ext>
            </a:extLst>
          </p:cNvPr>
          <p:cNvSpPr>
            <a:spLocks noGrp="1"/>
          </p:cNvSpPr>
          <p:nvPr>
            <p:ph type="sldNum" sz="quarter" idx="4"/>
          </p:nvPr>
        </p:nvSpPr>
        <p:spPr>
          <a:xfrm>
            <a:off x="7419975" y="6213475"/>
            <a:ext cx="2743200" cy="365125"/>
          </a:xfrm>
          <a:prstGeom prst="rect">
            <a:avLst/>
          </a:prstGeom>
        </p:spPr>
        <p:txBody>
          <a:bodyPr vert="horz" lIns="91440" tIns="45720" rIns="91440" bIns="45720" rtlCol="0" anchor="ctr"/>
          <a:lstStyle>
            <a:lvl1pPr algn="r">
              <a:defRPr sz="1200">
                <a:solidFill>
                  <a:schemeClr val="tx1">
                    <a:tint val="75000"/>
                  </a:schemeClr>
                </a:solidFill>
                <a:latin typeface="Segoe UI" panose="020B0502040204020203" pitchFamily="34" charset="0"/>
                <a:cs typeface="Segoe UI" panose="020B0502040204020203" pitchFamily="34" charset="0"/>
              </a:defRPr>
            </a:lvl1pPr>
          </a:lstStyle>
          <a:p>
            <a:fld id="{91E8AA58-CD2C-4F84-8F8D-E2A622DE575B}" type="slidenum">
              <a:rPr lang="en-US" smtClean="0"/>
              <a:pPr/>
              <a:t>‹#›</a:t>
            </a:fld>
            <a:endParaRPr lang="en-US" dirty="0"/>
          </a:p>
        </p:txBody>
      </p:sp>
    </p:spTree>
    <p:extLst>
      <p:ext uri="{BB962C8B-B14F-4D97-AF65-F5344CB8AC3E}">
        <p14:creationId xmlns:p14="http://schemas.microsoft.com/office/powerpoint/2010/main" val="1876953974"/>
      </p:ext>
    </p:extLst>
  </p:cSld>
  <p:clrMap bg1="lt1" tx1="dk1" bg2="lt2" tx2="dk2" accent1="accent1" accent2="accent2" accent3="accent3" accent4="accent4" accent5="accent5" accent6="accent6" hlink="hlink" folHlink="folHlink"/>
  <p:sldLayoutIdLst>
    <p:sldLayoutId id="2147483689" r:id="rId1"/>
    <p:sldLayoutId id="2147483691" r:id="rId2"/>
    <p:sldLayoutId id="2147483690" r:id="rId3"/>
    <p:sldLayoutId id="2147483692" r:id="rId4"/>
  </p:sldLayoutIdLst>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hf sldNum="0" hdr="0" ftr="0" dt="0"/>
  <p:txStyles>
    <p:titleStyle>
      <a:lvl1pPr algn="ctr" defTabSz="914400" rtl="0" eaLnBrk="1" latinLnBrk="0" hangingPunct="1">
        <a:lnSpc>
          <a:spcPct val="90000"/>
        </a:lnSpc>
        <a:spcBef>
          <a:spcPct val="0"/>
        </a:spcBef>
        <a:buNone/>
        <a:defRPr sz="4400" b="1" kern="1200">
          <a:solidFill>
            <a:srgbClr val="439639"/>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B7EE689D-5143-CEA5-30E1-2B530ADCCFA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C723AD-432B-41CB-9911-382ADCC4805A}" type="slidenum">
              <a:rPr lang="en-US" smtClean="0"/>
              <a:t>‹#›</a:t>
            </a:fld>
            <a:endParaRPr lang="en-US"/>
          </a:p>
        </p:txBody>
      </p:sp>
    </p:spTree>
    <p:extLst>
      <p:ext uri="{BB962C8B-B14F-4D97-AF65-F5344CB8AC3E}">
        <p14:creationId xmlns:p14="http://schemas.microsoft.com/office/powerpoint/2010/main" val="1851784199"/>
      </p:ext>
    </p:extLst>
  </p:cSld>
  <p:clrMap bg1="lt1" tx1="dk1" bg2="lt2" tx2="dk2" accent1="accent1" accent2="accent2" accent3="accent3" accent4="accent4" accent5="accent5" accent6="accent6" hlink="hlink" folHlink="folHlink"/>
  <p:sldLayoutIdLst>
    <p:sldLayoutId id="2147483648" r:id="rId1"/>
  </p:sldLayoutIdLst>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b="1" kern="1200">
          <a:solidFill>
            <a:srgbClr val="155D0C"/>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14.xml"/><Relationship Id="rId6" Type="http://schemas.openxmlformats.org/officeDocument/2006/relationships/image" Target="../media/image15.jpg"/><Relationship Id="rId5" Type="http://schemas.openxmlformats.org/officeDocument/2006/relationships/hyperlink" Target="mailto:pmassa@foxrothschild.com" TargetMode="External"/><Relationship Id="rId4" Type="http://schemas.openxmlformats.org/officeDocument/2006/relationships/hyperlink" Target="mailto:hschechter@foxrothschild.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a:extLst>
              <a:ext uri="{FF2B5EF4-FFF2-40B4-BE49-F238E27FC236}">
                <a16:creationId xmlns:a16="http://schemas.microsoft.com/office/drawing/2014/main" id="{D82D54D5-3F26-7583-E80A-8FFF8C2805AB}"/>
              </a:ext>
            </a:extLst>
          </p:cNvPr>
          <p:cNvSpPr>
            <a:spLocks noGrp="1"/>
          </p:cNvSpPr>
          <p:nvPr>
            <p:ph type="subTitle" idx="1"/>
          </p:nvPr>
        </p:nvSpPr>
        <p:spPr/>
        <p:txBody>
          <a:bodyPr>
            <a:normAutofit/>
          </a:bodyPr>
          <a:lstStyle/>
          <a:p>
            <a:pPr>
              <a:spcBef>
                <a:spcPts val="0"/>
              </a:spcBef>
            </a:pPr>
            <a:r>
              <a:rPr lang="en-US" dirty="0"/>
              <a:t>Howard Schechter</a:t>
            </a:r>
          </a:p>
          <a:p>
            <a:pPr>
              <a:spcBef>
                <a:spcPts val="0"/>
              </a:spcBef>
            </a:pPr>
            <a:r>
              <a:rPr lang="en-US" dirty="0"/>
              <a:t>Dale Degenshein</a:t>
            </a:r>
          </a:p>
          <a:p>
            <a:pPr>
              <a:spcBef>
                <a:spcPts val="0"/>
              </a:spcBef>
            </a:pPr>
            <a:r>
              <a:rPr lang="en-US" dirty="0"/>
              <a:t>Peter Massa</a:t>
            </a:r>
          </a:p>
          <a:p>
            <a:pPr>
              <a:spcBef>
                <a:spcPts val="0"/>
              </a:spcBef>
            </a:pPr>
            <a:endParaRPr lang="en-US" dirty="0"/>
          </a:p>
          <a:p>
            <a:pPr>
              <a:spcBef>
                <a:spcPts val="0"/>
              </a:spcBef>
            </a:pPr>
            <a:r>
              <a:rPr lang="en-US" dirty="0"/>
              <a:t>September 15, 2026</a:t>
            </a:r>
          </a:p>
        </p:txBody>
      </p:sp>
      <p:sp>
        <p:nvSpPr>
          <p:cNvPr id="4" name="Title 3">
            <a:extLst>
              <a:ext uri="{FF2B5EF4-FFF2-40B4-BE49-F238E27FC236}">
                <a16:creationId xmlns:a16="http://schemas.microsoft.com/office/drawing/2014/main" id="{4A5278DA-C94B-2C8F-9FCC-E29BF9DDDAB1}"/>
              </a:ext>
            </a:extLst>
          </p:cNvPr>
          <p:cNvSpPr>
            <a:spLocks noGrp="1"/>
          </p:cNvSpPr>
          <p:nvPr>
            <p:ph type="title"/>
          </p:nvPr>
        </p:nvSpPr>
        <p:spPr>
          <a:xfrm>
            <a:off x="4644570" y="1123472"/>
            <a:ext cx="7233279" cy="1325563"/>
          </a:xfrm>
        </p:spPr>
        <p:txBody>
          <a:bodyPr>
            <a:normAutofit fontScale="90000"/>
          </a:bodyPr>
          <a:lstStyle/>
          <a:p>
            <a:r>
              <a:rPr lang="en-US" dirty="0"/>
              <a:t>New Pied-à-Terre Tax &amp; </a:t>
            </a:r>
            <a:br>
              <a:rPr lang="en-US" dirty="0"/>
            </a:br>
            <a:r>
              <a:rPr lang="en-US" dirty="0"/>
              <a:t>Co-op Application Deadlines: What You Need to Do</a:t>
            </a:r>
          </a:p>
        </p:txBody>
      </p:sp>
    </p:spTree>
    <p:extLst>
      <p:ext uri="{BB962C8B-B14F-4D97-AF65-F5344CB8AC3E}">
        <p14:creationId xmlns:p14="http://schemas.microsoft.com/office/powerpoint/2010/main" val="191932143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0"/>
          </p:nvPr>
        </p:nvSpPr>
        <p:spPr>
          <a:xfrm>
            <a:off x="545432" y="1587819"/>
            <a:ext cx="11124053" cy="4758634"/>
          </a:xfrm>
        </p:spPr>
        <p:txBody>
          <a:bodyPr>
            <a:normAutofit/>
          </a:bodyPr>
          <a:lstStyle/>
          <a:p>
            <a:r>
              <a:rPr lang="en-US" sz="2400" b="1" dirty="0"/>
              <a:t>Int. 1120-2024:</a:t>
            </a:r>
            <a:r>
              <a:rPr lang="en-US" sz="2400" dirty="0"/>
              <a:t> Adopted by NYC Council, with Mayor Adams’ veto overridden</a:t>
            </a:r>
          </a:p>
          <a:p>
            <a:r>
              <a:rPr lang="en-US" sz="2400" b="1" dirty="0"/>
              <a:t>Effective Date:</a:t>
            </a:r>
            <a:r>
              <a:rPr lang="en-US" sz="2400" dirty="0"/>
              <a:t> July 28, 2026</a:t>
            </a:r>
          </a:p>
          <a:p>
            <a:r>
              <a:rPr lang="en-US" sz="2400" b="1" dirty="0"/>
              <a:t>Purpose:</a:t>
            </a:r>
            <a:r>
              <a:rPr lang="en-US" sz="2400" dirty="0"/>
              <a:t> Establishes standardized procedures and deadlines for cooperative corporations to act in response to submission of a purchase application package</a:t>
            </a:r>
          </a:p>
          <a:p>
            <a:r>
              <a:rPr lang="en-US" sz="2400" b="1" dirty="0"/>
              <a:t>Enforcement Agency:</a:t>
            </a:r>
            <a:r>
              <a:rPr lang="en-US" sz="2400" dirty="0"/>
              <a:t> NYC Department of Housing Preservation and Development (HPD)</a:t>
            </a:r>
          </a:p>
          <a:p>
            <a:r>
              <a:rPr lang="en-US" sz="2400" b="1" dirty="0"/>
              <a:t>Note:</a:t>
            </a:r>
            <a:r>
              <a:rPr lang="en-US" sz="2400" dirty="0"/>
              <a:t> Reasons Bills and financial disclosure bill did not advance, but the timing bill passed and survived veto</a:t>
            </a:r>
          </a:p>
        </p:txBody>
      </p:sp>
      <p:sp>
        <p:nvSpPr>
          <p:cNvPr id="2" name="Title 1"/>
          <p:cNvSpPr>
            <a:spLocks noGrp="1"/>
          </p:cNvSpPr>
          <p:nvPr>
            <p:ph type="title"/>
          </p:nvPr>
        </p:nvSpPr>
        <p:spPr/>
        <p:txBody>
          <a:bodyPr>
            <a:normAutofit/>
          </a:bodyPr>
          <a:lstStyle/>
          <a:p>
            <a:r>
              <a:rPr lang="en-US" b="1"/>
              <a:t>Overview of the New Law</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0"/>
          </p:nvPr>
        </p:nvSpPr>
        <p:spPr/>
        <p:txBody>
          <a:bodyPr>
            <a:normAutofit/>
          </a:bodyPr>
          <a:lstStyle/>
          <a:p>
            <a:r>
              <a:rPr lang="en-US" sz="2400" b="1" dirty="0"/>
              <a:t>General Applicability:</a:t>
            </a:r>
            <a:r>
              <a:rPr lang="en-US" sz="2400" dirty="0"/>
              <a:t> Applies to NYC cooperative corporations processing purchase applications</a:t>
            </a:r>
          </a:p>
          <a:p>
            <a:r>
              <a:rPr lang="en-US" sz="2400" b="1" dirty="0"/>
              <a:t>Exemptions:</a:t>
            </a:r>
            <a:r>
              <a:rPr lang="en-US" sz="2400" dirty="0"/>
              <a:t> The law excludes (i) certain regulated cooperatives and (ii) cooperatives with fewer than ten apartments</a:t>
            </a:r>
          </a:p>
          <a:p>
            <a:r>
              <a:rPr lang="en-US" sz="2400" b="1" dirty="0"/>
              <a:t>Talking Point:</a:t>
            </a:r>
            <a:r>
              <a:rPr lang="en-US" sz="2400" dirty="0"/>
              <a:t> Board members should confirm whether their building is exempt based on size or regulatory status before implementing compliance procedures</a:t>
            </a:r>
          </a:p>
        </p:txBody>
      </p:sp>
      <p:sp>
        <p:nvSpPr>
          <p:cNvPr id="2" name="Title 1"/>
          <p:cNvSpPr>
            <a:spLocks noGrp="1"/>
          </p:cNvSpPr>
          <p:nvPr>
            <p:ph type="title"/>
          </p:nvPr>
        </p:nvSpPr>
        <p:spPr/>
        <p:txBody>
          <a:bodyPr>
            <a:normAutofit/>
          </a:bodyPr>
          <a:lstStyle/>
          <a:p>
            <a:r>
              <a:rPr lang="en-US" b="1"/>
              <a:t>Applicability &amp; Exemptions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0"/>
          </p:nvPr>
        </p:nvSpPr>
        <p:spPr>
          <a:xfrm>
            <a:off x="522515" y="1909538"/>
            <a:ext cx="11124053" cy="3972019"/>
          </a:xfrm>
        </p:spPr>
        <p:txBody>
          <a:bodyPr>
            <a:noAutofit/>
          </a:bodyPr>
          <a:lstStyle/>
          <a:p>
            <a:r>
              <a:rPr lang="en-US" sz="2400" b="1" dirty="0"/>
              <a:t>Required Contents:</a:t>
            </a:r>
            <a:r>
              <a:rPr lang="en-US" sz="2400" dirty="0"/>
              <a:t> Cooperatives must have a standardized written application package that includes forms, questionnaires, and supporting document requirements</a:t>
            </a:r>
          </a:p>
          <a:p>
            <a:r>
              <a:rPr lang="en-US" sz="2400" b="1" dirty="0"/>
              <a:t>Transfer Requirements:</a:t>
            </a:r>
            <a:r>
              <a:rPr lang="en-US" sz="2400" dirty="0"/>
              <a:t> The package must also include a complete list of requirements for the sale and instructions for submission</a:t>
            </a:r>
          </a:p>
          <a:p>
            <a:r>
              <a:rPr lang="en-US" sz="2400" b="1" dirty="0"/>
              <a:t>Delivery Obligation:</a:t>
            </a:r>
            <a:r>
              <a:rPr lang="en-US" sz="2400" dirty="0"/>
              <a:t> The application and transfer requirements must be delivered to a purchaser and seller “promptly” upon request</a:t>
            </a:r>
          </a:p>
          <a:p>
            <a:r>
              <a:rPr lang="en-US" sz="2400" b="1" dirty="0"/>
              <a:t>Action Item:</a:t>
            </a:r>
            <a:r>
              <a:rPr lang="en-US" sz="2400" dirty="0"/>
              <a:t> Boards should work with legal counsel and managing agents to review and update their application package requirements, disclosures, and procedures based on the new law</a:t>
            </a:r>
          </a:p>
        </p:txBody>
      </p:sp>
      <p:sp>
        <p:nvSpPr>
          <p:cNvPr id="2" name="Title 1"/>
          <p:cNvSpPr>
            <a:spLocks noGrp="1"/>
          </p:cNvSpPr>
          <p:nvPr>
            <p:ph type="title"/>
          </p:nvPr>
        </p:nvSpPr>
        <p:spPr>
          <a:xfrm>
            <a:off x="522515" y="402905"/>
            <a:ext cx="11124055" cy="1325563"/>
          </a:xfrm>
        </p:spPr>
        <p:txBody>
          <a:bodyPr>
            <a:normAutofit/>
          </a:bodyPr>
          <a:lstStyle/>
          <a:p>
            <a:r>
              <a:rPr lang="en-US" b="1" dirty="0"/>
              <a:t>Standardized Application Package Requirements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0"/>
          </p:nvPr>
        </p:nvSpPr>
        <p:spPr>
          <a:xfrm>
            <a:off x="522514" y="2000072"/>
            <a:ext cx="11124053" cy="3972019"/>
          </a:xfrm>
        </p:spPr>
        <p:txBody>
          <a:bodyPr>
            <a:noAutofit/>
          </a:bodyPr>
          <a:lstStyle/>
          <a:p>
            <a:r>
              <a:rPr lang="en-US" sz="2000" b="1" dirty="0"/>
              <a:t>Acknowledgment Deadline:</a:t>
            </a:r>
            <a:r>
              <a:rPr lang="en-US" sz="2000" dirty="0"/>
              <a:t> Within 15 days after receiving an initial and any subsequent application submission, the board must send a written acknowledgment</a:t>
            </a:r>
          </a:p>
          <a:p>
            <a:r>
              <a:rPr lang="en-US" sz="2000" b="1" dirty="0"/>
              <a:t>Method of Acknowledgment:</a:t>
            </a:r>
            <a:r>
              <a:rPr lang="en-US" sz="2000" dirty="0"/>
              <a:t> Must be sent by both email and registered mail</a:t>
            </a:r>
          </a:p>
          <a:p>
            <a:r>
              <a:rPr lang="en-US" sz="2000" b="1" dirty="0"/>
              <a:t>Contents of Acknowledgment:</a:t>
            </a:r>
            <a:r>
              <a:rPr lang="en-US" sz="2000" dirty="0"/>
              <a:t> Must state whether the application is “complete” and, if not, identify what items are missing with a reference to the application requirement</a:t>
            </a:r>
          </a:p>
          <a:p>
            <a:r>
              <a:rPr lang="en-US" sz="2000" b="1" dirty="0"/>
              <a:t>Additional Materials:</a:t>
            </a:r>
            <a:r>
              <a:rPr lang="en-US" sz="2000" dirty="0"/>
              <a:t> Boards may also request additional materials for clarification during this period</a:t>
            </a:r>
          </a:p>
          <a:p>
            <a:r>
              <a:rPr lang="en-US" sz="2000" b="1" dirty="0"/>
              <a:t>Deemed Complete:</a:t>
            </a:r>
            <a:r>
              <a:rPr lang="en-US" sz="2000" dirty="0"/>
              <a:t> If no acknowledgment is sent within the 15-day period, the application is deemed complete</a:t>
            </a:r>
          </a:p>
        </p:txBody>
      </p:sp>
      <p:sp>
        <p:nvSpPr>
          <p:cNvPr id="2" name="Title 1"/>
          <p:cNvSpPr>
            <a:spLocks noGrp="1"/>
          </p:cNvSpPr>
          <p:nvPr>
            <p:ph type="title"/>
          </p:nvPr>
        </p:nvSpPr>
        <p:spPr>
          <a:xfrm>
            <a:off x="522514" y="386089"/>
            <a:ext cx="11124055" cy="1325563"/>
          </a:xfrm>
        </p:spPr>
        <p:txBody>
          <a:bodyPr>
            <a:normAutofit/>
          </a:bodyPr>
          <a:lstStyle/>
          <a:p>
            <a:r>
              <a:rPr lang="en-US" b="1" dirty="0"/>
              <a:t>Timeline for Acknowledging Submissions (15-Day Rule)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0"/>
          </p:nvPr>
        </p:nvSpPr>
        <p:spPr>
          <a:xfrm>
            <a:off x="622102" y="1674148"/>
            <a:ext cx="11124053" cy="4509343"/>
          </a:xfrm>
        </p:spPr>
        <p:txBody>
          <a:bodyPr>
            <a:noAutofit/>
          </a:bodyPr>
          <a:lstStyle/>
          <a:p>
            <a:r>
              <a:rPr lang="en-US" sz="2000" b="1" dirty="0"/>
              <a:t>Decision Deadline:</a:t>
            </a:r>
            <a:r>
              <a:rPr lang="en-US" sz="2000" dirty="0"/>
              <a:t> Within 45 days after the board acknowledges a completed application (or an application is deemed complete), the board must notify the purchaser or agent of its decision</a:t>
            </a:r>
          </a:p>
          <a:p>
            <a:r>
              <a:rPr lang="en-US" sz="2000" b="1" dirty="0"/>
              <a:t>Method of Notice:</a:t>
            </a:r>
            <a:r>
              <a:rPr lang="en-US" sz="2000" dirty="0"/>
              <a:t> Notification must be sent via email</a:t>
            </a:r>
          </a:p>
          <a:p>
            <a:r>
              <a:rPr lang="en-US" sz="2000" b="1" dirty="0"/>
              <a:t>Permissible Decisions:</a:t>
            </a:r>
            <a:r>
              <a:rPr lang="en-US" sz="2000" dirty="0"/>
              <a:t> Grant consent unconditionally; Grant consent with conditions; Deny consent</a:t>
            </a:r>
          </a:p>
          <a:p>
            <a:r>
              <a:rPr lang="en-US" sz="2000" b="1" dirty="0"/>
              <a:t>Extension by Board:</a:t>
            </a:r>
            <a:r>
              <a:rPr lang="en-US" sz="2000" dirty="0"/>
              <a:t> The board may unilaterally extend the 45-day period once, for no more than 14 days, provided it notifies the purchaser</a:t>
            </a:r>
          </a:p>
          <a:p>
            <a:r>
              <a:rPr lang="en-US" sz="2000" b="1" dirty="0"/>
              <a:t>Extension by Agreement:</a:t>
            </a:r>
            <a:r>
              <a:rPr lang="en-US" sz="2000" dirty="0"/>
              <a:t> A purchaser can also agree to extend the deadline</a:t>
            </a:r>
          </a:p>
          <a:p>
            <a:r>
              <a:rPr lang="en-US" sz="2000" b="1" dirty="0"/>
              <a:t>Pending Guidance:</a:t>
            </a:r>
            <a:r>
              <a:rPr lang="en-US" sz="2000" dirty="0"/>
              <a:t> The board may request additional materials for clarification or completion within the time for determination; guidance is awaited on whether such a request will act as a toll or an extension</a:t>
            </a:r>
          </a:p>
        </p:txBody>
      </p:sp>
      <p:sp>
        <p:nvSpPr>
          <p:cNvPr id="2" name="Title 1"/>
          <p:cNvSpPr>
            <a:spLocks noGrp="1"/>
          </p:cNvSpPr>
          <p:nvPr>
            <p:ph type="title"/>
          </p:nvPr>
        </p:nvSpPr>
        <p:spPr>
          <a:xfrm>
            <a:off x="622100" y="348585"/>
            <a:ext cx="11124055" cy="1325563"/>
          </a:xfrm>
        </p:spPr>
        <p:txBody>
          <a:bodyPr>
            <a:normAutofit/>
          </a:bodyPr>
          <a:lstStyle/>
          <a:p>
            <a:r>
              <a:rPr lang="en-US" b="1" dirty="0"/>
              <a:t>Timeline for Board Review and Decision </a:t>
            </a:r>
            <a:br>
              <a:rPr lang="en-US" b="1" dirty="0"/>
            </a:br>
            <a:r>
              <a:rPr lang="en-US" b="1" dirty="0"/>
              <a:t>(45-Day Rule)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0"/>
          </p:nvPr>
        </p:nvSpPr>
        <p:spPr>
          <a:xfrm>
            <a:off x="545432" y="1619827"/>
            <a:ext cx="11124053" cy="3972019"/>
          </a:xfrm>
        </p:spPr>
        <p:txBody>
          <a:bodyPr>
            <a:normAutofit/>
          </a:bodyPr>
          <a:lstStyle/>
          <a:p>
            <a:r>
              <a:rPr lang="en-US" sz="2400" b="1" dirty="0"/>
              <a:t>Definition of Summer Recess:</a:t>
            </a:r>
            <a:r>
              <a:rPr lang="en-US" sz="2400" dirty="0"/>
              <a:t> The time during July and August when the board does not typically meet</a:t>
            </a:r>
          </a:p>
          <a:p>
            <a:r>
              <a:rPr lang="en-US" sz="2400" b="1" dirty="0"/>
              <a:t>Effect:</a:t>
            </a:r>
            <a:r>
              <a:rPr lang="en-US" sz="2400" dirty="0"/>
              <a:t> Time periods under the law are tolled during the summer recess period</a:t>
            </a:r>
          </a:p>
          <a:p>
            <a:r>
              <a:rPr lang="en-US" sz="2400" b="1" dirty="0"/>
              <a:t>Required Notice:</a:t>
            </a:r>
            <a:r>
              <a:rPr lang="en-US" sz="2400" dirty="0"/>
              <a:t> To take advantage of the toll, boards must maintain a notice identifying the summer recess period and noting when the recess is deemed to terminate</a:t>
            </a:r>
          </a:p>
          <a:p>
            <a:r>
              <a:rPr lang="en-US" sz="2400" b="1" dirty="0"/>
              <a:t>Action Item:</a:t>
            </a:r>
            <a:r>
              <a:rPr lang="en-US" sz="2400" dirty="0"/>
              <a:t> Boards should establish and post a written summer recess notice policy to preserve the ability to toll deadlines</a:t>
            </a:r>
          </a:p>
        </p:txBody>
      </p:sp>
      <p:sp>
        <p:nvSpPr>
          <p:cNvPr id="2" name="Title 1"/>
          <p:cNvSpPr>
            <a:spLocks noGrp="1"/>
          </p:cNvSpPr>
          <p:nvPr>
            <p:ph type="title"/>
          </p:nvPr>
        </p:nvSpPr>
        <p:spPr/>
        <p:txBody>
          <a:bodyPr>
            <a:normAutofit/>
          </a:bodyPr>
          <a:lstStyle/>
          <a:p>
            <a:r>
              <a:rPr lang="en-US" b="1"/>
              <a:t>Summer Recess Tolling Provision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0"/>
          </p:nvPr>
        </p:nvSpPr>
        <p:spPr/>
        <p:txBody>
          <a:bodyPr>
            <a:normAutofit/>
          </a:bodyPr>
          <a:lstStyle/>
          <a:p>
            <a:pPr marL="0" lvl="0" indent="0">
              <a:buNone/>
            </a:pPr>
            <a:r>
              <a:rPr lang="en-US" b="1" dirty="0"/>
              <a:t>Civil Penalties:</a:t>
            </a:r>
            <a:r>
              <a:rPr lang="en-US" dirty="0"/>
              <a:t> HPD may impose the following penalties for violations:</a:t>
            </a:r>
          </a:p>
          <a:p>
            <a:pPr lvl="1">
              <a:buClr>
                <a:srgbClr val="155D0C"/>
              </a:buClr>
            </a:pPr>
            <a:r>
              <a:rPr lang="en-US" b="1" dirty="0"/>
              <a:t>First Violation:</a:t>
            </a:r>
            <a:r>
              <a:rPr lang="en-US" dirty="0"/>
              <a:t> $1,000</a:t>
            </a:r>
          </a:p>
          <a:p>
            <a:pPr lvl="1">
              <a:buClr>
                <a:srgbClr val="155D0C"/>
              </a:buClr>
            </a:pPr>
            <a:r>
              <a:rPr lang="en-US" b="1" dirty="0"/>
              <a:t>Second Violation:</a:t>
            </a:r>
            <a:r>
              <a:rPr lang="en-US" dirty="0"/>
              <a:t> $1,500</a:t>
            </a:r>
          </a:p>
          <a:p>
            <a:pPr lvl="1">
              <a:buClr>
                <a:srgbClr val="155D0C"/>
              </a:buClr>
            </a:pPr>
            <a:r>
              <a:rPr lang="en-US" b="1" dirty="0"/>
              <a:t>Third and Subsequent Violations:</a:t>
            </a:r>
            <a:r>
              <a:rPr lang="en-US" dirty="0"/>
              <a:t> $2,000 per violation</a:t>
            </a:r>
          </a:p>
        </p:txBody>
      </p:sp>
      <p:sp>
        <p:nvSpPr>
          <p:cNvPr id="2" name="Title 1"/>
          <p:cNvSpPr>
            <a:spLocks noGrp="1"/>
          </p:cNvSpPr>
          <p:nvPr>
            <p:ph type="title"/>
          </p:nvPr>
        </p:nvSpPr>
        <p:spPr/>
        <p:txBody>
          <a:bodyPr>
            <a:normAutofit/>
          </a:bodyPr>
          <a:lstStyle/>
          <a:p>
            <a:r>
              <a:rPr lang="en-US" b="1"/>
              <a:t>Penalties for Non-Compliance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0"/>
          </p:nvPr>
        </p:nvSpPr>
        <p:spPr>
          <a:xfrm>
            <a:off x="545432" y="1668957"/>
            <a:ext cx="11124053" cy="3972019"/>
          </a:xfrm>
        </p:spPr>
        <p:txBody>
          <a:bodyPr>
            <a:normAutofit fontScale="92500" lnSpcReduction="10000"/>
          </a:bodyPr>
          <a:lstStyle/>
          <a:p>
            <a:r>
              <a:rPr lang="en-US" dirty="0"/>
              <a:t>Review and Update Application Packages</a:t>
            </a:r>
          </a:p>
          <a:p>
            <a:r>
              <a:rPr lang="en-US" dirty="0"/>
              <a:t>Establish Acknowledgment Procedures (track receipt, send acknowledgments within 15 days via email and registered mail)</a:t>
            </a:r>
          </a:p>
          <a:p>
            <a:r>
              <a:rPr lang="en-US" dirty="0"/>
              <a:t>Create Tracking Calendars (monitor 15-day acknowledgment deadline, 45-day decision deadline, and extensions)</a:t>
            </a:r>
          </a:p>
          <a:p>
            <a:r>
              <a:rPr lang="en-US" dirty="0"/>
              <a:t>Coordinate with Managing Agents (clarify roles and responsibilities)</a:t>
            </a:r>
          </a:p>
          <a:p>
            <a:r>
              <a:rPr lang="en-US" dirty="0"/>
              <a:t>Prepare Summer Recess Notices (draft and post the required notice)</a:t>
            </a:r>
          </a:p>
          <a:p>
            <a:r>
              <a:rPr lang="en-US" dirty="0"/>
              <a:t>Interview: Make sure interview is scheduled during the 45-day period and purchaser consents to an extension if they need to change the date</a:t>
            </a:r>
          </a:p>
        </p:txBody>
      </p:sp>
      <p:sp>
        <p:nvSpPr>
          <p:cNvPr id="2" name="Title 1"/>
          <p:cNvSpPr>
            <a:spLocks noGrp="1"/>
          </p:cNvSpPr>
          <p:nvPr>
            <p:ph type="title"/>
          </p:nvPr>
        </p:nvSpPr>
        <p:spPr>
          <a:xfrm>
            <a:off x="522513" y="343394"/>
            <a:ext cx="11124055" cy="1325563"/>
          </a:xfrm>
        </p:spPr>
        <p:txBody>
          <a:bodyPr>
            <a:normAutofit/>
          </a:bodyPr>
          <a:lstStyle/>
          <a:p>
            <a:r>
              <a:rPr lang="en-US" b="1" dirty="0"/>
              <a:t>Recommended Compliance Steps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3438E94-7F7E-AC9C-2762-AA4810B37E3C}"/>
              </a:ext>
            </a:extLst>
          </p:cNvPr>
          <p:cNvSpPr>
            <a:spLocks noGrp="1"/>
          </p:cNvSpPr>
          <p:nvPr>
            <p:ph sz="quarter" idx="10"/>
          </p:nvPr>
        </p:nvSpPr>
        <p:spPr/>
        <p:txBody>
          <a:bodyPr/>
          <a:lstStyle/>
          <a:p>
            <a:pPr marL="0" indent="0">
              <a:buNone/>
            </a:pPr>
            <a:r>
              <a:rPr lang="en-US" b="1" dirty="0">
                <a:latin typeface="+mn-lt"/>
              </a:rPr>
              <a:t>Background:</a:t>
            </a:r>
          </a:p>
          <a:p>
            <a:pPr lvl="1" algn="just"/>
            <a:r>
              <a:rPr lang="en-US" dirty="0">
                <a:solidFill>
                  <a:srgbClr val="2A2A25"/>
                </a:solidFill>
                <a:latin typeface="+mn-lt"/>
                <a:ea typeface="Calibri" pitchFamily="34" charset="-122"/>
                <a:cs typeface="Calibri" pitchFamily="34" charset="-120"/>
              </a:rPr>
              <a:t>New York City has enacted a new pied-à-terre tax (“PAT” or “PATT”) as Part HH of Chapter 59, Laws of 2026. The surcharge became effective July 1, 2026 and applies to covered properties that do not serve as a primary residence.</a:t>
            </a:r>
            <a:endParaRPr lang="en-US" sz="3200" dirty="0">
              <a:latin typeface="+mn-lt"/>
            </a:endParaRPr>
          </a:p>
        </p:txBody>
      </p:sp>
      <p:sp>
        <p:nvSpPr>
          <p:cNvPr id="2" name="Title 1">
            <a:extLst>
              <a:ext uri="{FF2B5EF4-FFF2-40B4-BE49-F238E27FC236}">
                <a16:creationId xmlns:a16="http://schemas.microsoft.com/office/drawing/2014/main" id="{26A9A6F5-7358-AB72-F27E-E4A527A58FBD}"/>
              </a:ext>
            </a:extLst>
          </p:cNvPr>
          <p:cNvSpPr>
            <a:spLocks noGrp="1"/>
          </p:cNvSpPr>
          <p:nvPr>
            <p:ph type="title"/>
          </p:nvPr>
        </p:nvSpPr>
        <p:spPr/>
        <p:txBody>
          <a:bodyPr/>
          <a:lstStyle/>
          <a:p>
            <a:r>
              <a:rPr lang="en-US" dirty="0"/>
              <a:t>Introduction</a:t>
            </a:r>
          </a:p>
        </p:txBody>
      </p:sp>
    </p:spTree>
    <p:extLst>
      <p:ext uri="{BB962C8B-B14F-4D97-AF65-F5344CB8AC3E}">
        <p14:creationId xmlns:p14="http://schemas.microsoft.com/office/powerpoint/2010/main" val="3702025717"/>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9A6125-0D8D-F3E0-D11A-D13F49925FA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362DB9-9BCC-1FF3-8850-5DC715A5EF60}"/>
              </a:ext>
            </a:extLst>
          </p:cNvPr>
          <p:cNvSpPr>
            <a:spLocks noGrp="1"/>
          </p:cNvSpPr>
          <p:nvPr>
            <p:ph sz="quarter" idx="10"/>
          </p:nvPr>
        </p:nvSpPr>
        <p:spPr/>
        <p:txBody>
          <a:bodyPr/>
          <a:lstStyle/>
          <a:p>
            <a:pPr algn="just"/>
            <a:r>
              <a:rPr lang="en-US" dirty="0"/>
              <a:t>A tax surcharge on certain residential properties in New York City</a:t>
            </a:r>
          </a:p>
          <a:p>
            <a:pPr algn="just"/>
            <a:r>
              <a:rPr lang="en-US" dirty="0"/>
              <a:t>Applies to units whose assessed value exceeds a set threshold</a:t>
            </a:r>
          </a:p>
          <a:p>
            <a:pPr algn="just"/>
            <a:r>
              <a:rPr lang="en-US" dirty="0"/>
              <a:t>Targets units that are not the owner’s primary residence </a:t>
            </a:r>
          </a:p>
          <a:p>
            <a:pPr algn="just"/>
            <a:r>
              <a:rPr lang="en-US" dirty="0"/>
              <a:t>Different formulations of the definition of “primary residence”</a:t>
            </a:r>
          </a:p>
          <a:p>
            <a:pPr algn="just"/>
            <a:r>
              <a:rPr lang="en-US" dirty="0"/>
              <a:t>Fixed status date and value threshold determine coverage</a:t>
            </a:r>
          </a:p>
        </p:txBody>
      </p:sp>
      <p:sp>
        <p:nvSpPr>
          <p:cNvPr id="2" name="Title 1">
            <a:extLst>
              <a:ext uri="{FF2B5EF4-FFF2-40B4-BE49-F238E27FC236}">
                <a16:creationId xmlns:a16="http://schemas.microsoft.com/office/drawing/2014/main" id="{F06BF8BA-A295-DE8C-77D2-201A734BD5DF}"/>
              </a:ext>
            </a:extLst>
          </p:cNvPr>
          <p:cNvSpPr>
            <a:spLocks noGrp="1"/>
          </p:cNvSpPr>
          <p:nvPr>
            <p:ph type="title"/>
          </p:nvPr>
        </p:nvSpPr>
        <p:spPr/>
        <p:txBody>
          <a:bodyPr/>
          <a:lstStyle/>
          <a:p>
            <a:r>
              <a:rPr lang="en-US" dirty="0"/>
              <a:t>What is the Pied-a-Terre Tax?</a:t>
            </a:r>
          </a:p>
        </p:txBody>
      </p:sp>
    </p:spTree>
    <p:extLst>
      <p:ext uri="{BB962C8B-B14F-4D97-AF65-F5344CB8AC3E}">
        <p14:creationId xmlns:p14="http://schemas.microsoft.com/office/powerpoint/2010/main" val="2044029874"/>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9F3A3A-0556-BF9E-590D-6BFE957BC58F}"/>
            </a:ext>
          </a:extLst>
        </p:cNvPr>
        <p:cNvGrpSpPr/>
        <p:nvPr/>
      </p:nvGrpSpPr>
      <p:grpSpPr>
        <a:xfrm>
          <a:off x="0" y="0"/>
          <a:ext cx="0" cy="0"/>
          <a:chOff x="0" y="0"/>
          <a:chExt cx="0" cy="0"/>
        </a:xfrm>
      </p:grpSpPr>
      <p:graphicFrame>
        <p:nvGraphicFramePr>
          <p:cNvPr id="14" name="Content Placeholder 13">
            <a:extLst>
              <a:ext uri="{FF2B5EF4-FFF2-40B4-BE49-F238E27FC236}">
                <a16:creationId xmlns:a16="http://schemas.microsoft.com/office/drawing/2014/main" id="{7F0F5BB5-0291-2E65-11F3-5E0A46145AD6}"/>
              </a:ext>
            </a:extLst>
          </p:cNvPr>
          <p:cNvGraphicFramePr>
            <a:graphicFrameLocks noGrp="1"/>
          </p:cNvGraphicFramePr>
          <p:nvPr>
            <p:ph sz="quarter" idx="10"/>
            <p:extLst>
              <p:ext uri="{D42A27DB-BD31-4B8C-83A1-F6EECF244321}">
                <p14:modId xmlns:p14="http://schemas.microsoft.com/office/powerpoint/2010/main" val="2031107242"/>
              </p:ext>
            </p:extLst>
          </p:nvPr>
        </p:nvGraphicFramePr>
        <p:xfrm>
          <a:off x="522288" y="1836738"/>
          <a:ext cx="5486400" cy="2225040"/>
        </p:xfrm>
        <a:graphic>
          <a:graphicData uri="http://schemas.openxmlformats.org/drawingml/2006/table">
            <a:tbl>
              <a:tblPr firstRow="1" bandRow="1">
                <a:tableStyleId>{5C22544A-7EE6-4342-B048-85BDC9FD1C3A}</a:tableStyleId>
              </a:tblPr>
              <a:tblGrid>
                <a:gridCol w="1828800">
                  <a:extLst>
                    <a:ext uri="{9D8B030D-6E8A-4147-A177-3AD203B41FA5}">
                      <a16:colId xmlns:a16="http://schemas.microsoft.com/office/drawing/2014/main" val="1034430286"/>
                    </a:ext>
                  </a:extLst>
                </a:gridCol>
                <a:gridCol w="1828800">
                  <a:extLst>
                    <a:ext uri="{9D8B030D-6E8A-4147-A177-3AD203B41FA5}">
                      <a16:colId xmlns:a16="http://schemas.microsoft.com/office/drawing/2014/main" val="2577698954"/>
                    </a:ext>
                  </a:extLst>
                </a:gridCol>
                <a:gridCol w="1828800">
                  <a:extLst>
                    <a:ext uri="{9D8B030D-6E8A-4147-A177-3AD203B41FA5}">
                      <a16:colId xmlns:a16="http://schemas.microsoft.com/office/drawing/2014/main" val="443979772"/>
                    </a:ext>
                  </a:extLst>
                </a:gridCol>
              </a:tblGrid>
              <a:tr h="370840">
                <a:tc gridSpan="3">
                  <a:txBody>
                    <a:bodyPr/>
                    <a:lstStyle/>
                    <a:p>
                      <a:pPr algn="ctr"/>
                      <a:r>
                        <a:rPr lang="en-US" dirty="0"/>
                        <a:t>Phase 1  (July 1, 2026 – June 30, 2028)</a:t>
                      </a:r>
                    </a:p>
                  </a:txBody>
                  <a:tcPr/>
                </a:tc>
                <a:tc hMerge="1">
                  <a:txBody>
                    <a:bodyPr/>
                    <a:lstStyle/>
                    <a:p>
                      <a:endParaRPr lang="en-US"/>
                    </a:p>
                  </a:txBody>
                  <a:tcPr/>
                </a:tc>
                <a:tc hMerge="1">
                  <a:txBody>
                    <a:bodyPr/>
                    <a:lstStyle/>
                    <a:p>
                      <a:endParaRPr lang="en-US" dirty="0"/>
                    </a:p>
                  </a:txBody>
                  <a:tcPr/>
                </a:tc>
                <a:extLst>
                  <a:ext uri="{0D108BD9-81ED-4DB2-BD59-A6C34878D82A}">
                    <a16:rowId xmlns:a16="http://schemas.microsoft.com/office/drawing/2014/main" val="317958337"/>
                  </a:ext>
                </a:extLst>
              </a:tr>
              <a:tr h="370840">
                <a:tc>
                  <a:txBody>
                    <a:bodyPr/>
                    <a:lstStyle/>
                    <a:p>
                      <a:pPr algn="ctr"/>
                      <a:r>
                        <a:rPr lang="en-US" sz="1400" b="1" dirty="0"/>
                        <a:t>Market Value</a:t>
                      </a:r>
                    </a:p>
                  </a:txBody>
                  <a:tcPr/>
                </a:tc>
                <a:tc>
                  <a:txBody>
                    <a:bodyPr/>
                    <a:lstStyle/>
                    <a:p>
                      <a:pPr algn="ctr"/>
                      <a:r>
                        <a:rPr lang="en-US" sz="1400" b="1" dirty="0"/>
                        <a:t>Co-ops / Condos</a:t>
                      </a:r>
                    </a:p>
                  </a:txBody>
                  <a:tcPr/>
                </a:tc>
                <a:tc>
                  <a:txBody>
                    <a:bodyPr/>
                    <a:lstStyle/>
                    <a:p>
                      <a:pPr algn="ctr"/>
                      <a:r>
                        <a:rPr lang="en-US" sz="1400" b="1" dirty="0"/>
                        <a:t>Class 1</a:t>
                      </a:r>
                    </a:p>
                  </a:txBody>
                  <a:tcPr/>
                </a:tc>
                <a:extLst>
                  <a:ext uri="{0D108BD9-81ED-4DB2-BD59-A6C34878D82A}">
                    <a16:rowId xmlns:a16="http://schemas.microsoft.com/office/drawing/2014/main" val="1859433421"/>
                  </a:ext>
                </a:extLst>
              </a:tr>
              <a:tr h="370840">
                <a:tc>
                  <a:txBody>
                    <a:bodyPr/>
                    <a:lstStyle/>
                    <a:p>
                      <a:r>
                        <a:rPr lang="en-US" sz="1200" dirty="0"/>
                        <a:t>$1M – $3M</a:t>
                      </a:r>
                    </a:p>
                  </a:txBody>
                  <a:tcPr/>
                </a:tc>
                <a:tc>
                  <a:txBody>
                    <a:bodyPr/>
                    <a:lstStyle/>
                    <a:p>
                      <a:pPr algn="ctr"/>
                      <a:r>
                        <a:rPr lang="en-US" sz="1200" b="1" dirty="0"/>
                        <a:t>4.0%</a:t>
                      </a:r>
                    </a:p>
                  </a:txBody>
                  <a:tcPr/>
                </a:tc>
                <a:tc>
                  <a:txBody>
                    <a:bodyPr/>
                    <a:lstStyle/>
                    <a:p>
                      <a:pPr algn="ctr"/>
                      <a:r>
                        <a:rPr lang="en-US" sz="1200" b="1" dirty="0"/>
                        <a:t>–</a:t>
                      </a:r>
                    </a:p>
                  </a:txBody>
                  <a:tcPr/>
                </a:tc>
                <a:extLst>
                  <a:ext uri="{0D108BD9-81ED-4DB2-BD59-A6C34878D82A}">
                    <a16:rowId xmlns:a16="http://schemas.microsoft.com/office/drawing/2014/main" val="1238088314"/>
                  </a:ext>
                </a:extLst>
              </a:tr>
              <a:tr h="370840">
                <a:tc>
                  <a:txBody>
                    <a:bodyPr/>
                    <a:lstStyle/>
                    <a:p>
                      <a:r>
                        <a:rPr lang="en-US" sz="1200" dirty="0"/>
                        <a:t>$3M – $5M</a:t>
                      </a:r>
                    </a:p>
                  </a:txBody>
                  <a:tcPr/>
                </a:tc>
                <a:tc>
                  <a:txBody>
                    <a:bodyPr/>
                    <a:lstStyle/>
                    <a:p>
                      <a:pPr algn="ctr"/>
                      <a:r>
                        <a:rPr lang="en-US" sz="1200" b="1" dirty="0"/>
                        <a:t>5.25%</a:t>
                      </a:r>
                    </a:p>
                  </a:txBody>
                  <a:tcPr/>
                </a:tc>
                <a:tc>
                  <a:txBody>
                    <a:bodyPr/>
                    <a:lstStyle/>
                    <a:p>
                      <a:pPr algn="ctr"/>
                      <a:r>
                        <a:rPr lang="en-US" sz="1200" b="1" dirty="0"/>
                        <a:t>–</a:t>
                      </a:r>
                    </a:p>
                  </a:txBody>
                  <a:tcPr/>
                </a:tc>
                <a:extLst>
                  <a:ext uri="{0D108BD9-81ED-4DB2-BD59-A6C34878D82A}">
                    <a16:rowId xmlns:a16="http://schemas.microsoft.com/office/drawing/2014/main" val="1927467877"/>
                  </a:ext>
                </a:extLst>
              </a:tr>
              <a:tr h="370840">
                <a:tc>
                  <a:txBody>
                    <a:bodyPr/>
                    <a:lstStyle/>
                    <a:p>
                      <a:r>
                        <a:rPr lang="en-US" sz="1200" dirty="0"/>
                        <a:t>$5M+</a:t>
                      </a:r>
                    </a:p>
                  </a:txBody>
                  <a:tcPr/>
                </a:tc>
                <a:tc>
                  <a:txBody>
                    <a:bodyPr/>
                    <a:lstStyle/>
                    <a:p>
                      <a:pPr algn="ctr"/>
                      <a:r>
                        <a:rPr lang="en-US" sz="1200" b="1" dirty="0"/>
                        <a:t>6.5%</a:t>
                      </a:r>
                    </a:p>
                  </a:txBody>
                  <a:tcPr/>
                </a:tc>
                <a:tc>
                  <a:txBody>
                    <a:bodyPr/>
                    <a:lstStyle/>
                    <a:p>
                      <a:pPr algn="ctr"/>
                      <a:r>
                        <a:rPr lang="en-US" sz="1200" b="1" dirty="0"/>
                        <a:t>6.5%</a:t>
                      </a:r>
                    </a:p>
                  </a:txBody>
                  <a:tcPr/>
                </a:tc>
                <a:extLst>
                  <a:ext uri="{0D108BD9-81ED-4DB2-BD59-A6C34878D82A}">
                    <a16:rowId xmlns:a16="http://schemas.microsoft.com/office/drawing/2014/main" val="1928090661"/>
                  </a:ext>
                </a:extLst>
              </a:tr>
              <a:tr h="370840">
                <a:tc gridSpan="3">
                  <a:txBody>
                    <a:bodyPr/>
                    <a:lstStyle/>
                    <a:p>
                      <a:r>
                        <a:rPr lang="en-US" sz="1200" i="1" dirty="0"/>
                        <a:t>Co-op valuation: building market value × (unit shares ÷ total shares)</a:t>
                      </a:r>
                    </a:p>
                  </a:txBody>
                  <a:tcPr/>
                </a:tc>
                <a:tc hMerge="1">
                  <a:txBody>
                    <a:bodyPr/>
                    <a:lstStyle/>
                    <a:p>
                      <a:endParaRPr lang="en-US" sz="1200"/>
                    </a:p>
                  </a:txBody>
                  <a:tcPr/>
                </a:tc>
                <a:tc hMerge="1">
                  <a:txBody>
                    <a:bodyPr/>
                    <a:lstStyle/>
                    <a:p>
                      <a:endParaRPr lang="en-US" sz="1200" dirty="0"/>
                    </a:p>
                  </a:txBody>
                  <a:tcPr/>
                </a:tc>
                <a:extLst>
                  <a:ext uri="{0D108BD9-81ED-4DB2-BD59-A6C34878D82A}">
                    <a16:rowId xmlns:a16="http://schemas.microsoft.com/office/drawing/2014/main" val="2653497969"/>
                  </a:ext>
                </a:extLst>
              </a:tr>
            </a:tbl>
          </a:graphicData>
        </a:graphic>
      </p:graphicFrame>
      <p:sp>
        <p:nvSpPr>
          <p:cNvPr id="2" name="Title 1">
            <a:extLst>
              <a:ext uri="{FF2B5EF4-FFF2-40B4-BE49-F238E27FC236}">
                <a16:creationId xmlns:a16="http://schemas.microsoft.com/office/drawing/2014/main" id="{13507977-6EF8-2D12-C159-9866305208D2}"/>
              </a:ext>
            </a:extLst>
          </p:cNvPr>
          <p:cNvSpPr>
            <a:spLocks noGrp="1"/>
          </p:cNvSpPr>
          <p:nvPr>
            <p:ph type="title"/>
          </p:nvPr>
        </p:nvSpPr>
        <p:spPr/>
        <p:txBody>
          <a:bodyPr/>
          <a:lstStyle/>
          <a:p>
            <a:r>
              <a:rPr lang="en-US" dirty="0"/>
              <a:t>Value Thresholds and Surcharge Rates</a:t>
            </a:r>
          </a:p>
        </p:txBody>
      </p:sp>
      <p:graphicFrame>
        <p:nvGraphicFramePr>
          <p:cNvPr id="15" name="Content Placeholder 13">
            <a:extLst>
              <a:ext uri="{FF2B5EF4-FFF2-40B4-BE49-F238E27FC236}">
                <a16:creationId xmlns:a16="http://schemas.microsoft.com/office/drawing/2014/main" id="{DB4B1E19-662A-6F71-36A5-9DEFCE5D1B12}"/>
              </a:ext>
            </a:extLst>
          </p:cNvPr>
          <p:cNvGraphicFramePr>
            <a:graphicFrameLocks/>
          </p:cNvGraphicFramePr>
          <p:nvPr>
            <p:extLst>
              <p:ext uri="{D42A27DB-BD31-4B8C-83A1-F6EECF244321}">
                <p14:modId xmlns:p14="http://schemas.microsoft.com/office/powerpoint/2010/main" val="498665820"/>
              </p:ext>
            </p:extLst>
          </p:nvPr>
        </p:nvGraphicFramePr>
        <p:xfrm>
          <a:off x="6160169" y="1836738"/>
          <a:ext cx="5486400" cy="2225040"/>
        </p:xfrm>
        <a:graphic>
          <a:graphicData uri="http://schemas.openxmlformats.org/drawingml/2006/table">
            <a:tbl>
              <a:tblPr firstRow="1" bandRow="1">
                <a:tableStyleId>{00A15C55-8517-42AA-B614-E9B94910E393}</a:tableStyleId>
              </a:tblPr>
              <a:tblGrid>
                <a:gridCol w="2743200">
                  <a:extLst>
                    <a:ext uri="{9D8B030D-6E8A-4147-A177-3AD203B41FA5}">
                      <a16:colId xmlns:a16="http://schemas.microsoft.com/office/drawing/2014/main" val="1034430286"/>
                    </a:ext>
                  </a:extLst>
                </a:gridCol>
                <a:gridCol w="2743200">
                  <a:extLst>
                    <a:ext uri="{9D8B030D-6E8A-4147-A177-3AD203B41FA5}">
                      <a16:colId xmlns:a16="http://schemas.microsoft.com/office/drawing/2014/main" val="443979772"/>
                    </a:ext>
                  </a:extLst>
                </a:gridCol>
              </a:tblGrid>
              <a:tr h="370840">
                <a:tc gridSpan="2">
                  <a:txBody>
                    <a:bodyPr/>
                    <a:lstStyle/>
                    <a:p>
                      <a:pPr algn="ctr"/>
                      <a:r>
                        <a:rPr lang="en-US" dirty="0"/>
                        <a:t>Phase 2  (July 1, 2028 – June 30, 2031)</a:t>
                      </a:r>
                    </a:p>
                  </a:txBody>
                  <a:tcPr/>
                </a:tc>
                <a:tc hMerge="1">
                  <a:txBody>
                    <a:bodyPr/>
                    <a:lstStyle/>
                    <a:p>
                      <a:pPr algn="ctr"/>
                      <a:endParaRPr lang="en-US" dirty="0"/>
                    </a:p>
                  </a:txBody>
                  <a:tcPr/>
                </a:tc>
                <a:extLst>
                  <a:ext uri="{0D108BD9-81ED-4DB2-BD59-A6C34878D82A}">
                    <a16:rowId xmlns:a16="http://schemas.microsoft.com/office/drawing/2014/main" val="317958337"/>
                  </a:ext>
                </a:extLst>
              </a:tr>
              <a:tr h="370840">
                <a:tc>
                  <a:txBody>
                    <a:bodyPr/>
                    <a:lstStyle/>
                    <a:p>
                      <a:pPr algn="ctr"/>
                      <a:r>
                        <a:rPr lang="en-US" sz="1400" b="1" dirty="0"/>
                        <a:t>Market Value</a:t>
                      </a:r>
                    </a:p>
                  </a:txBody>
                  <a:tcPr/>
                </a:tc>
                <a:tc>
                  <a:txBody>
                    <a:bodyPr/>
                    <a:lstStyle/>
                    <a:p>
                      <a:pPr algn="ctr"/>
                      <a:r>
                        <a:rPr lang="en-US" sz="1400" b="1" dirty="0"/>
                        <a:t>All Types</a:t>
                      </a:r>
                    </a:p>
                  </a:txBody>
                  <a:tcPr/>
                </a:tc>
                <a:extLst>
                  <a:ext uri="{0D108BD9-81ED-4DB2-BD59-A6C34878D82A}">
                    <a16:rowId xmlns:a16="http://schemas.microsoft.com/office/drawing/2014/main" val="185943342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$5M – $15M</a:t>
                      </a:r>
                    </a:p>
                  </a:txBody>
                  <a:tcPr/>
                </a:tc>
                <a:tc>
                  <a:txBody>
                    <a:bodyPr/>
                    <a:lstStyle/>
                    <a:p>
                      <a:pPr algn="ctr"/>
                      <a:r>
                        <a:rPr lang="en-US" sz="1200" b="1" dirty="0"/>
                        <a:t>0.8%</a:t>
                      </a:r>
                    </a:p>
                  </a:txBody>
                  <a:tcPr/>
                </a:tc>
                <a:extLst>
                  <a:ext uri="{0D108BD9-81ED-4DB2-BD59-A6C34878D82A}">
                    <a16:rowId xmlns:a16="http://schemas.microsoft.com/office/drawing/2014/main" val="123808831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$15M – $25M</a:t>
                      </a:r>
                    </a:p>
                  </a:txBody>
                  <a:tcPr/>
                </a:tc>
                <a:tc>
                  <a:txBody>
                    <a:bodyPr/>
                    <a:lstStyle/>
                    <a:p>
                      <a:pPr algn="ctr"/>
                      <a:r>
                        <a:rPr lang="en-US" sz="1200" b="1" dirty="0"/>
                        <a:t>1.05%</a:t>
                      </a:r>
                    </a:p>
                  </a:txBody>
                  <a:tcPr/>
                </a:tc>
                <a:extLst>
                  <a:ext uri="{0D108BD9-81ED-4DB2-BD59-A6C34878D82A}">
                    <a16:rowId xmlns:a16="http://schemas.microsoft.com/office/drawing/2014/main" val="1927467877"/>
                  </a:ext>
                </a:extLst>
              </a:tr>
              <a:tr h="370840">
                <a:tc>
                  <a:txBody>
                    <a:bodyPr/>
                    <a:lstStyle/>
                    <a:p>
                      <a:r>
                        <a:rPr lang="en-US" sz="1200" dirty="0"/>
                        <a:t>$25M+</a:t>
                      </a:r>
                    </a:p>
                  </a:txBody>
                  <a:tcPr/>
                </a:tc>
                <a:tc>
                  <a:txBody>
                    <a:bodyPr/>
                    <a:lstStyle/>
                    <a:p>
                      <a:pPr algn="ctr"/>
                      <a:r>
                        <a:rPr lang="en-US" sz="1200" b="1" dirty="0"/>
                        <a:t>1.3%</a:t>
                      </a:r>
                    </a:p>
                  </a:txBody>
                  <a:tcPr/>
                </a:tc>
                <a:extLst>
                  <a:ext uri="{0D108BD9-81ED-4DB2-BD59-A6C34878D82A}">
                    <a16:rowId xmlns:a16="http://schemas.microsoft.com/office/drawing/2014/main" val="1928090661"/>
                  </a:ext>
                </a:extLst>
              </a:tr>
              <a:tr h="370840">
                <a:tc gridSpan="2">
                  <a:txBody>
                    <a:bodyPr/>
                    <a:lstStyle/>
                    <a:p>
                      <a:r>
                        <a:rPr lang="en-US" sz="1200" i="1" dirty="0"/>
                        <a:t>Uniform $5M threshold using comparable-sales methodology</a:t>
                      </a:r>
                    </a:p>
                  </a:txBody>
                  <a:tcPr/>
                </a:tc>
                <a:tc hMerge="1">
                  <a:txBody>
                    <a:bodyPr/>
                    <a:lstStyle/>
                    <a:p>
                      <a:endParaRPr lang="en-US" sz="1200" dirty="0"/>
                    </a:p>
                  </a:txBody>
                  <a:tcPr/>
                </a:tc>
                <a:extLst>
                  <a:ext uri="{0D108BD9-81ED-4DB2-BD59-A6C34878D82A}">
                    <a16:rowId xmlns:a16="http://schemas.microsoft.com/office/drawing/2014/main" val="2653497969"/>
                  </a:ext>
                </a:extLst>
              </a:tr>
            </a:tbl>
          </a:graphicData>
        </a:graphic>
      </p:graphicFrame>
      <p:sp>
        <p:nvSpPr>
          <p:cNvPr id="17" name="Content Placeholder 2">
            <a:extLst>
              <a:ext uri="{FF2B5EF4-FFF2-40B4-BE49-F238E27FC236}">
                <a16:creationId xmlns:a16="http://schemas.microsoft.com/office/drawing/2014/main" id="{F497E776-F47A-384F-EFBF-638D816CE2ED}"/>
              </a:ext>
            </a:extLst>
          </p:cNvPr>
          <p:cNvSpPr txBox="1">
            <a:spLocks/>
          </p:cNvSpPr>
          <p:nvPr/>
        </p:nvSpPr>
        <p:spPr>
          <a:xfrm>
            <a:off x="522514" y="4061778"/>
            <a:ext cx="11124053" cy="1747351"/>
          </a:xfrm>
          <a:prstGeom prst="rect">
            <a:avLst/>
          </a:prstGeom>
        </p:spPr>
        <p:txBody>
          <a:bodyPr/>
          <a:lstStyle>
            <a:lvl1pPr marL="231775" indent="-231775" algn="l" defTabSz="914400" rtl="0" eaLnBrk="1" latinLnBrk="0" hangingPunct="1">
              <a:lnSpc>
                <a:spcPct val="100000"/>
              </a:lnSpc>
              <a:spcBef>
                <a:spcPts val="1000"/>
              </a:spcBef>
              <a:buClr>
                <a:srgbClr val="155D0C"/>
              </a:buClr>
              <a:buFont typeface="Arial" panose="020B0604020202020204" pitchFamily="34" charset="0"/>
              <a:buChar char="•"/>
              <a:defRPr sz="2800" kern="1200">
                <a:solidFill>
                  <a:schemeClr val="tx1"/>
                </a:solidFill>
                <a:latin typeface="Segoe UI" panose="020B0502040204020203" pitchFamily="34" charset="0"/>
                <a:ea typeface="+mn-ea"/>
                <a:cs typeface="Segoe UI" panose="020B0502040204020203" pitchFamily="34" charset="0"/>
              </a:defRPr>
            </a:lvl1pPr>
            <a:lvl2pPr marL="685800" indent="-228600" algn="l" defTabSz="914400" rtl="0" eaLnBrk="1" latinLnBrk="0" hangingPunct="1">
              <a:lnSpc>
                <a:spcPct val="100000"/>
              </a:lnSpc>
              <a:spcBef>
                <a:spcPts val="500"/>
              </a:spcBef>
              <a:buClrTx/>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r>
              <a:rPr lang="en-US" sz="2000" b="1" dirty="0"/>
              <a:t>Important Notes</a:t>
            </a:r>
            <a:endParaRPr lang="en-US" sz="2000" dirty="0"/>
          </a:p>
          <a:p>
            <a:pPr algn="just"/>
            <a:r>
              <a:rPr lang="en-US" sz="2000" dirty="0"/>
              <a:t>Surcharge rates apply to ENTIRE market value, NOT just the excess over threshold</a:t>
            </a:r>
          </a:p>
          <a:p>
            <a:pPr algn="just"/>
            <a:r>
              <a:rPr lang="en-US" sz="2000" dirty="0"/>
              <a:t>Valuation based on city assessed market value</a:t>
            </a:r>
          </a:p>
          <a:p>
            <a:pPr algn="just"/>
            <a:r>
              <a:rPr lang="en-US" sz="2000" dirty="0"/>
              <a:t>Phase 2 uses comparable-sales methodology for all property types at $5M uniform threshold</a:t>
            </a:r>
          </a:p>
        </p:txBody>
      </p:sp>
    </p:spTree>
    <p:extLst>
      <p:ext uri="{BB962C8B-B14F-4D97-AF65-F5344CB8AC3E}">
        <p14:creationId xmlns:p14="http://schemas.microsoft.com/office/powerpoint/2010/main" val="4006610374"/>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2F5EFA-CE99-50E7-3697-F568623ECD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80C30B-92A0-C043-D83E-60188D6D0235}"/>
              </a:ext>
            </a:extLst>
          </p:cNvPr>
          <p:cNvSpPr>
            <a:spLocks noGrp="1"/>
          </p:cNvSpPr>
          <p:nvPr>
            <p:ph type="title"/>
          </p:nvPr>
        </p:nvSpPr>
        <p:spPr/>
        <p:txBody>
          <a:bodyPr/>
          <a:lstStyle/>
          <a:p>
            <a:r>
              <a:rPr lang="en-US" dirty="0"/>
              <a:t>Primary Residence Determination Process</a:t>
            </a:r>
          </a:p>
        </p:txBody>
      </p:sp>
      <p:sp>
        <p:nvSpPr>
          <p:cNvPr id="6" name="Content Placeholder 2">
            <a:extLst>
              <a:ext uri="{FF2B5EF4-FFF2-40B4-BE49-F238E27FC236}">
                <a16:creationId xmlns:a16="http://schemas.microsoft.com/office/drawing/2014/main" id="{638567ED-C0FA-D7A1-8F21-5AFA958A687B}"/>
              </a:ext>
            </a:extLst>
          </p:cNvPr>
          <p:cNvSpPr txBox="1">
            <a:spLocks/>
          </p:cNvSpPr>
          <p:nvPr/>
        </p:nvSpPr>
        <p:spPr>
          <a:xfrm>
            <a:off x="621885" y="5471456"/>
            <a:ext cx="9454621" cy="464672"/>
          </a:xfrm>
          <a:prstGeom prst="rect">
            <a:avLst/>
          </a:prstGeom>
        </p:spPr>
        <p:txBody>
          <a:bodyPr/>
          <a:lstStyle>
            <a:lvl1pPr marL="231775" indent="-231775" algn="l" defTabSz="914400" rtl="0" eaLnBrk="1" latinLnBrk="0" hangingPunct="1">
              <a:lnSpc>
                <a:spcPct val="100000"/>
              </a:lnSpc>
              <a:spcBef>
                <a:spcPts val="1000"/>
              </a:spcBef>
              <a:buClr>
                <a:srgbClr val="155D0C"/>
              </a:buClr>
              <a:buFont typeface="Arial" panose="020B0604020202020204" pitchFamily="34" charset="0"/>
              <a:buChar char="•"/>
              <a:defRPr sz="2800" kern="1200">
                <a:solidFill>
                  <a:schemeClr val="tx1"/>
                </a:solidFill>
                <a:latin typeface="Segoe UI" panose="020B0502040204020203" pitchFamily="34" charset="0"/>
                <a:ea typeface="+mn-ea"/>
                <a:cs typeface="Segoe UI" panose="020B0502040204020203" pitchFamily="34" charset="0"/>
              </a:defRPr>
            </a:lvl1pPr>
            <a:lvl2pPr marL="685800" indent="-228600" algn="l" defTabSz="914400" rtl="0" eaLnBrk="1" latinLnBrk="0" hangingPunct="1">
              <a:lnSpc>
                <a:spcPct val="100000"/>
              </a:lnSpc>
              <a:spcBef>
                <a:spcPts val="500"/>
              </a:spcBef>
              <a:buClrTx/>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b="1" dirty="0"/>
              <a:t>Audit Risk:</a:t>
            </a:r>
            <a:r>
              <a:rPr lang="en-US" sz="1600" dirty="0"/>
              <a:t> </a:t>
            </a:r>
          </a:p>
          <a:p>
            <a:pPr marL="0" indent="0">
              <a:buFont typeface="Arial" panose="020B0604020202020204" pitchFamily="34" charset="0"/>
              <a:buNone/>
            </a:pPr>
            <a:r>
              <a:rPr lang="en-US" sz="1400" dirty="0"/>
              <a:t>	DOF may audit certifications within 6 years. Penalties up to 50% for inaccurate or misleading 	certifications. 	The Commissioner has subpoena power.</a:t>
            </a:r>
          </a:p>
        </p:txBody>
      </p:sp>
      <p:grpSp>
        <p:nvGrpSpPr>
          <p:cNvPr id="18" name="Group 17">
            <a:extLst>
              <a:ext uri="{FF2B5EF4-FFF2-40B4-BE49-F238E27FC236}">
                <a16:creationId xmlns:a16="http://schemas.microsoft.com/office/drawing/2014/main" id="{78866BA9-EEAC-03D8-E265-CA99F0279D65}"/>
              </a:ext>
            </a:extLst>
          </p:cNvPr>
          <p:cNvGrpSpPr/>
          <p:nvPr/>
        </p:nvGrpSpPr>
        <p:grpSpPr>
          <a:xfrm>
            <a:off x="635965" y="1609720"/>
            <a:ext cx="10925310" cy="1188438"/>
            <a:chOff x="635965" y="1609720"/>
            <a:chExt cx="10925310" cy="1243018"/>
          </a:xfrm>
        </p:grpSpPr>
        <p:grpSp>
          <p:nvGrpSpPr>
            <p:cNvPr id="7" name="Group 6">
              <a:extLst>
                <a:ext uri="{FF2B5EF4-FFF2-40B4-BE49-F238E27FC236}">
                  <a16:creationId xmlns:a16="http://schemas.microsoft.com/office/drawing/2014/main" id="{4B496975-970E-8AE9-5183-658AAB544630}"/>
                </a:ext>
              </a:extLst>
            </p:cNvPr>
            <p:cNvGrpSpPr/>
            <p:nvPr/>
          </p:nvGrpSpPr>
          <p:grpSpPr>
            <a:xfrm>
              <a:off x="635965" y="1609720"/>
              <a:ext cx="10925310" cy="1243018"/>
              <a:chOff x="614604" y="2125120"/>
              <a:chExt cx="3386394" cy="920687"/>
            </a:xfrm>
          </p:grpSpPr>
          <p:grpSp>
            <p:nvGrpSpPr>
              <p:cNvPr id="8" name="Group 7">
                <a:extLst>
                  <a:ext uri="{FF2B5EF4-FFF2-40B4-BE49-F238E27FC236}">
                    <a16:creationId xmlns:a16="http://schemas.microsoft.com/office/drawing/2014/main" id="{3375D004-9099-3F36-86B5-81660FD8F29E}"/>
                  </a:ext>
                </a:extLst>
              </p:cNvPr>
              <p:cNvGrpSpPr/>
              <p:nvPr/>
            </p:nvGrpSpPr>
            <p:grpSpPr>
              <a:xfrm>
                <a:off x="614604" y="2125120"/>
                <a:ext cx="3386394" cy="920687"/>
                <a:chOff x="764587" y="4887948"/>
                <a:chExt cx="3386394" cy="1348392"/>
              </a:xfrm>
            </p:grpSpPr>
            <p:grpSp>
              <p:nvGrpSpPr>
                <p:cNvPr id="10" name="Group 9">
                  <a:extLst>
                    <a:ext uri="{FF2B5EF4-FFF2-40B4-BE49-F238E27FC236}">
                      <a16:creationId xmlns:a16="http://schemas.microsoft.com/office/drawing/2014/main" id="{37EC46BD-6D47-7983-B9AC-123C79AA3464}"/>
                    </a:ext>
                  </a:extLst>
                </p:cNvPr>
                <p:cNvGrpSpPr/>
                <p:nvPr/>
              </p:nvGrpSpPr>
              <p:grpSpPr>
                <a:xfrm>
                  <a:off x="764587" y="4887948"/>
                  <a:ext cx="3386394" cy="1348392"/>
                  <a:chOff x="522514" y="3053587"/>
                  <a:chExt cx="10984010" cy="1923807"/>
                </a:xfrm>
              </p:grpSpPr>
              <p:sp>
                <p:nvSpPr>
                  <p:cNvPr id="12" name="Shape 8">
                    <a:extLst>
                      <a:ext uri="{FF2B5EF4-FFF2-40B4-BE49-F238E27FC236}">
                        <a16:creationId xmlns:a16="http://schemas.microsoft.com/office/drawing/2014/main" id="{DF14D743-DC01-E7D9-2D53-0FCAE536A7DB}"/>
                      </a:ext>
                    </a:extLst>
                  </p:cNvPr>
                  <p:cNvSpPr/>
                  <p:nvPr/>
                </p:nvSpPr>
                <p:spPr>
                  <a:xfrm>
                    <a:off x="522514" y="3053587"/>
                    <a:ext cx="10984010" cy="1923807"/>
                  </a:xfrm>
                  <a:prstGeom prst="rect">
                    <a:avLst/>
                  </a:prstGeom>
                  <a:solidFill>
                    <a:schemeClr val="bg1">
                      <a:lumMod val="95000"/>
                    </a:schemeClr>
                  </a:solidFill>
                  <a:ln w="9525">
                    <a:noFill/>
                    <a:prstDash val="solid"/>
                  </a:ln>
                </p:spPr>
                <p:txBody>
                  <a:bodyPr/>
                  <a:lstStyle/>
                  <a:p>
                    <a:endParaRPr lang="en-US" dirty="0"/>
                  </a:p>
                </p:txBody>
              </p:sp>
              <p:sp>
                <p:nvSpPr>
                  <p:cNvPr id="13" name="Shape 9">
                    <a:extLst>
                      <a:ext uri="{FF2B5EF4-FFF2-40B4-BE49-F238E27FC236}">
                        <a16:creationId xmlns:a16="http://schemas.microsoft.com/office/drawing/2014/main" id="{8404045F-F5ED-7323-2C01-7CC24447AA13}"/>
                      </a:ext>
                    </a:extLst>
                  </p:cNvPr>
                  <p:cNvSpPr/>
                  <p:nvPr/>
                </p:nvSpPr>
                <p:spPr>
                  <a:xfrm>
                    <a:off x="522514" y="3053587"/>
                    <a:ext cx="1539451" cy="1923807"/>
                  </a:xfrm>
                  <a:prstGeom prst="rect">
                    <a:avLst/>
                  </a:prstGeom>
                  <a:solidFill>
                    <a:schemeClr val="accent2"/>
                  </a:solidFill>
                  <a:ln w="12700">
                    <a:noFill/>
                    <a:prstDash val="solid"/>
                  </a:ln>
                </p:spPr>
                <p:txBody>
                  <a:bodyPr/>
                  <a:lstStyle/>
                  <a:p>
                    <a:endParaRPr lang="en-US"/>
                  </a:p>
                </p:txBody>
              </p:sp>
              <p:sp>
                <p:nvSpPr>
                  <p:cNvPr id="14" name="Text 10">
                    <a:extLst>
                      <a:ext uri="{FF2B5EF4-FFF2-40B4-BE49-F238E27FC236}">
                        <a16:creationId xmlns:a16="http://schemas.microsoft.com/office/drawing/2014/main" id="{1ADA2D63-D9B5-6640-EFAA-15C3612D9047}"/>
                      </a:ext>
                    </a:extLst>
                  </p:cNvPr>
                  <p:cNvSpPr/>
                  <p:nvPr/>
                </p:nvSpPr>
                <p:spPr>
                  <a:xfrm>
                    <a:off x="905346" y="3115591"/>
                    <a:ext cx="2161558" cy="365760"/>
                  </a:xfrm>
                  <a:prstGeom prst="rect">
                    <a:avLst/>
                  </a:prstGeom>
                  <a:noFill/>
                  <a:ln/>
                </p:spPr>
                <p:txBody>
                  <a:bodyPr wrap="square" lIns="0" tIns="0" rIns="0" bIns="0" rtlCol="0" anchor="ctr"/>
                  <a:lstStyle/>
                  <a:p>
                    <a:pPr marL="0" indent="0">
                      <a:buNone/>
                    </a:pPr>
                    <a:endParaRPr lang="en-US" sz="2000" dirty="0"/>
                  </a:p>
                </p:txBody>
              </p:sp>
              <p:sp>
                <p:nvSpPr>
                  <p:cNvPr id="15" name="Text 11">
                    <a:extLst>
                      <a:ext uri="{FF2B5EF4-FFF2-40B4-BE49-F238E27FC236}">
                        <a16:creationId xmlns:a16="http://schemas.microsoft.com/office/drawing/2014/main" id="{48A10D13-815A-0048-C9F4-BE29960B8114}"/>
                      </a:ext>
                    </a:extLst>
                  </p:cNvPr>
                  <p:cNvSpPr/>
                  <p:nvPr/>
                </p:nvSpPr>
                <p:spPr>
                  <a:xfrm>
                    <a:off x="905346" y="3358289"/>
                    <a:ext cx="10302843" cy="1590907"/>
                  </a:xfrm>
                  <a:prstGeom prst="rect">
                    <a:avLst/>
                  </a:prstGeom>
                  <a:noFill/>
                  <a:ln/>
                </p:spPr>
                <p:txBody>
                  <a:bodyPr wrap="square" lIns="0" tIns="0" rIns="0" bIns="0" rtlCol="0" anchor="ctr"/>
                  <a:lstStyle/>
                  <a:p>
                    <a:endParaRPr lang="en-US" sz="1600" dirty="0"/>
                  </a:p>
                </p:txBody>
              </p:sp>
            </p:grpSp>
            <p:sp>
              <p:nvSpPr>
                <p:cNvPr id="11" name="TextBox 10">
                  <a:extLst>
                    <a:ext uri="{FF2B5EF4-FFF2-40B4-BE49-F238E27FC236}">
                      <a16:creationId xmlns:a16="http://schemas.microsoft.com/office/drawing/2014/main" id="{C8B32542-2736-648D-2ECA-DDA3EEA213CE}"/>
                    </a:ext>
                  </a:extLst>
                </p:cNvPr>
                <p:cNvSpPr txBox="1"/>
                <p:nvPr/>
              </p:nvSpPr>
              <p:spPr>
                <a:xfrm>
                  <a:off x="1288528" y="4947868"/>
                  <a:ext cx="2790931" cy="400641"/>
                </a:xfrm>
                <a:prstGeom prst="rect">
                  <a:avLst/>
                </a:prstGeom>
                <a:noFill/>
              </p:spPr>
              <p:txBody>
                <a:bodyPr wrap="square" rtlCol="0">
                  <a:spAutoFit/>
                </a:bodyPr>
                <a:lstStyle/>
                <a:p>
                  <a:r>
                    <a:rPr lang="en-US" b="1" dirty="0">
                      <a:solidFill>
                        <a:srgbClr val="3F4444"/>
                      </a:solidFill>
                      <a:latin typeface="Segoe UI" panose="020B0502040204020203" pitchFamily="34" charset="0"/>
                      <a:cs typeface="Segoe UI" panose="020B0502040204020203" pitchFamily="34" charset="0"/>
                    </a:rPr>
                    <a:t>DOF Initial Determination</a:t>
                  </a:r>
                </a:p>
              </p:txBody>
            </p:sp>
          </p:grpSp>
          <p:sp>
            <p:nvSpPr>
              <p:cNvPr id="9" name="TextBox 8">
                <a:extLst>
                  <a:ext uri="{FF2B5EF4-FFF2-40B4-BE49-F238E27FC236}">
                    <a16:creationId xmlns:a16="http://schemas.microsoft.com/office/drawing/2014/main" id="{A9B9ADC4-A0A0-72B3-6DD6-727DBEF98C93}"/>
                  </a:ext>
                </a:extLst>
              </p:cNvPr>
              <p:cNvSpPr txBox="1"/>
              <p:nvPr/>
            </p:nvSpPr>
            <p:spPr>
              <a:xfrm>
                <a:off x="744310" y="2263473"/>
                <a:ext cx="215204" cy="638305"/>
              </a:xfrm>
              <a:prstGeom prst="rect">
                <a:avLst/>
              </a:prstGeom>
              <a:noFill/>
            </p:spPr>
            <p:txBody>
              <a:bodyPr wrap="square" rtlCol="0">
                <a:spAutoFit/>
              </a:bodyPr>
              <a:lstStyle/>
              <a:p>
                <a:pPr algn="ctr"/>
                <a:r>
                  <a:rPr lang="en-US" sz="5000" b="1" dirty="0">
                    <a:latin typeface="Segoe UI" panose="020B0502040204020203" pitchFamily="34" charset="0"/>
                    <a:cs typeface="Segoe UI" panose="020B0502040204020203" pitchFamily="34" charset="0"/>
                  </a:rPr>
                  <a:t>1</a:t>
                </a:r>
              </a:p>
            </p:txBody>
          </p:sp>
        </p:grpSp>
        <p:sp>
          <p:nvSpPr>
            <p:cNvPr id="17" name="TextBox 16">
              <a:extLst>
                <a:ext uri="{FF2B5EF4-FFF2-40B4-BE49-F238E27FC236}">
                  <a16:creationId xmlns:a16="http://schemas.microsoft.com/office/drawing/2014/main" id="{25E0CFE1-AF17-1D43-8D07-13769ECEE29C}"/>
                </a:ext>
              </a:extLst>
            </p:cNvPr>
            <p:cNvSpPr txBox="1"/>
            <p:nvPr/>
          </p:nvSpPr>
          <p:spPr>
            <a:xfrm>
              <a:off x="2326323" y="2074181"/>
              <a:ext cx="9117257" cy="584775"/>
            </a:xfrm>
            <a:prstGeom prst="rect">
              <a:avLst/>
            </a:prstGeom>
            <a:noFill/>
          </p:spPr>
          <p:txBody>
            <a:bodyPr wrap="square" rtlCol="0">
              <a:spAutoFit/>
            </a:bodyPr>
            <a:lstStyle/>
            <a:p>
              <a:r>
                <a:rPr lang="en-US" sz="1600" dirty="0">
                  <a:solidFill>
                    <a:srgbClr val="3F4444"/>
                  </a:solidFill>
                  <a:latin typeface="Segoe UI" panose="020B0502040204020203" pitchFamily="34" charset="0"/>
                  <a:cs typeface="Segoe UI" panose="020B0502040204020203" pitchFamily="34" charset="0"/>
                </a:rPr>
                <a:t>DOF Initial DOF determines annually that a unit is NOT a primary residence. For FY 2026–2027, notice must be provided by August 30, 2026.</a:t>
              </a:r>
            </a:p>
          </p:txBody>
        </p:sp>
      </p:grpSp>
      <p:grpSp>
        <p:nvGrpSpPr>
          <p:cNvPr id="21" name="Group 20">
            <a:extLst>
              <a:ext uri="{FF2B5EF4-FFF2-40B4-BE49-F238E27FC236}">
                <a16:creationId xmlns:a16="http://schemas.microsoft.com/office/drawing/2014/main" id="{C3A98BCB-9A6C-17C4-88B0-E9D60EE43CB5}"/>
              </a:ext>
            </a:extLst>
          </p:cNvPr>
          <p:cNvGrpSpPr/>
          <p:nvPr/>
        </p:nvGrpSpPr>
        <p:grpSpPr>
          <a:xfrm>
            <a:off x="633345" y="2871405"/>
            <a:ext cx="10925310" cy="1188438"/>
            <a:chOff x="635965" y="1609720"/>
            <a:chExt cx="10925310" cy="1243018"/>
          </a:xfrm>
        </p:grpSpPr>
        <p:grpSp>
          <p:nvGrpSpPr>
            <p:cNvPr id="22" name="Group 21">
              <a:extLst>
                <a:ext uri="{FF2B5EF4-FFF2-40B4-BE49-F238E27FC236}">
                  <a16:creationId xmlns:a16="http://schemas.microsoft.com/office/drawing/2014/main" id="{366B9F25-897D-441C-6936-DEA665DBA79B}"/>
                </a:ext>
              </a:extLst>
            </p:cNvPr>
            <p:cNvGrpSpPr/>
            <p:nvPr/>
          </p:nvGrpSpPr>
          <p:grpSpPr>
            <a:xfrm>
              <a:off x="635965" y="1609720"/>
              <a:ext cx="10925310" cy="1243018"/>
              <a:chOff x="614604" y="2125120"/>
              <a:chExt cx="3386394" cy="920687"/>
            </a:xfrm>
          </p:grpSpPr>
          <p:grpSp>
            <p:nvGrpSpPr>
              <p:cNvPr id="24" name="Group 23">
                <a:extLst>
                  <a:ext uri="{FF2B5EF4-FFF2-40B4-BE49-F238E27FC236}">
                    <a16:creationId xmlns:a16="http://schemas.microsoft.com/office/drawing/2014/main" id="{D85EA528-53C4-9CBC-9628-8937679102FE}"/>
                  </a:ext>
                </a:extLst>
              </p:cNvPr>
              <p:cNvGrpSpPr/>
              <p:nvPr/>
            </p:nvGrpSpPr>
            <p:grpSpPr>
              <a:xfrm>
                <a:off x="614604" y="2125120"/>
                <a:ext cx="3386394" cy="920687"/>
                <a:chOff x="764587" y="4887948"/>
                <a:chExt cx="3386394" cy="1348392"/>
              </a:xfrm>
            </p:grpSpPr>
            <p:grpSp>
              <p:nvGrpSpPr>
                <p:cNvPr id="26" name="Group 25">
                  <a:extLst>
                    <a:ext uri="{FF2B5EF4-FFF2-40B4-BE49-F238E27FC236}">
                      <a16:creationId xmlns:a16="http://schemas.microsoft.com/office/drawing/2014/main" id="{9D1A6EA5-E109-F3E3-A215-51B4FF23950D}"/>
                    </a:ext>
                  </a:extLst>
                </p:cNvPr>
                <p:cNvGrpSpPr/>
                <p:nvPr/>
              </p:nvGrpSpPr>
              <p:grpSpPr>
                <a:xfrm>
                  <a:off x="764587" y="4887948"/>
                  <a:ext cx="3386394" cy="1348392"/>
                  <a:chOff x="522514" y="3053587"/>
                  <a:chExt cx="10984010" cy="1923807"/>
                </a:xfrm>
              </p:grpSpPr>
              <p:sp>
                <p:nvSpPr>
                  <p:cNvPr id="28" name="Shape 8">
                    <a:extLst>
                      <a:ext uri="{FF2B5EF4-FFF2-40B4-BE49-F238E27FC236}">
                        <a16:creationId xmlns:a16="http://schemas.microsoft.com/office/drawing/2014/main" id="{F4E5E28B-339D-3708-999D-3ECC377D3806}"/>
                      </a:ext>
                    </a:extLst>
                  </p:cNvPr>
                  <p:cNvSpPr/>
                  <p:nvPr/>
                </p:nvSpPr>
                <p:spPr>
                  <a:xfrm>
                    <a:off x="522514" y="3053587"/>
                    <a:ext cx="10984010" cy="1923807"/>
                  </a:xfrm>
                  <a:prstGeom prst="rect">
                    <a:avLst/>
                  </a:prstGeom>
                  <a:solidFill>
                    <a:schemeClr val="bg1">
                      <a:lumMod val="95000"/>
                    </a:schemeClr>
                  </a:solidFill>
                  <a:ln w="9525">
                    <a:noFill/>
                    <a:prstDash val="solid"/>
                  </a:ln>
                </p:spPr>
                <p:txBody>
                  <a:bodyPr/>
                  <a:lstStyle/>
                  <a:p>
                    <a:endParaRPr lang="en-US" dirty="0"/>
                  </a:p>
                </p:txBody>
              </p:sp>
              <p:sp>
                <p:nvSpPr>
                  <p:cNvPr id="29" name="Shape 9">
                    <a:extLst>
                      <a:ext uri="{FF2B5EF4-FFF2-40B4-BE49-F238E27FC236}">
                        <a16:creationId xmlns:a16="http://schemas.microsoft.com/office/drawing/2014/main" id="{447A0719-ED70-5A13-BA88-8CB10BF821FA}"/>
                      </a:ext>
                    </a:extLst>
                  </p:cNvPr>
                  <p:cNvSpPr/>
                  <p:nvPr/>
                </p:nvSpPr>
                <p:spPr>
                  <a:xfrm>
                    <a:off x="522514" y="3053587"/>
                    <a:ext cx="1539451" cy="1923807"/>
                  </a:xfrm>
                  <a:prstGeom prst="rect">
                    <a:avLst/>
                  </a:prstGeom>
                  <a:solidFill>
                    <a:schemeClr val="accent1"/>
                  </a:solidFill>
                  <a:ln w="12700">
                    <a:noFill/>
                    <a:prstDash val="solid"/>
                  </a:ln>
                </p:spPr>
                <p:txBody>
                  <a:bodyPr/>
                  <a:lstStyle/>
                  <a:p>
                    <a:endParaRPr lang="en-US"/>
                  </a:p>
                </p:txBody>
              </p:sp>
              <p:sp>
                <p:nvSpPr>
                  <p:cNvPr id="30" name="Text 10">
                    <a:extLst>
                      <a:ext uri="{FF2B5EF4-FFF2-40B4-BE49-F238E27FC236}">
                        <a16:creationId xmlns:a16="http://schemas.microsoft.com/office/drawing/2014/main" id="{B78DA982-948B-8A6C-17B1-BC6E58B9DD54}"/>
                      </a:ext>
                    </a:extLst>
                  </p:cNvPr>
                  <p:cNvSpPr/>
                  <p:nvPr/>
                </p:nvSpPr>
                <p:spPr>
                  <a:xfrm>
                    <a:off x="905346" y="3115591"/>
                    <a:ext cx="2161558" cy="365760"/>
                  </a:xfrm>
                  <a:prstGeom prst="rect">
                    <a:avLst/>
                  </a:prstGeom>
                  <a:noFill/>
                  <a:ln/>
                </p:spPr>
                <p:txBody>
                  <a:bodyPr wrap="square" lIns="0" tIns="0" rIns="0" bIns="0" rtlCol="0" anchor="ctr"/>
                  <a:lstStyle/>
                  <a:p>
                    <a:pPr marL="0" indent="0">
                      <a:buNone/>
                    </a:pPr>
                    <a:endParaRPr lang="en-US" sz="2000" dirty="0"/>
                  </a:p>
                </p:txBody>
              </p:sp>
              <p:sp>
                <p:nvSpPr>
                  <p:cNvPr id="31" name="Text 11">
                    <a:extLst>
                      <a:ext uri="{FF2B5EF4-FFF2-40B4-BE49-F238E27FC236}">
                        <a16:creationId xmlns:a16="http://schemas.microsoft.com/office/drawing/2014/main" id="{6B56587D-1666-EB8B-EAF6-D6BCDC2BCC5C}"/>
                      </a:ext>
                    </a:extLst>
                  </p:cNvPr>
                  <p:cNvSpPr/>
                  <p:nvPr/>
                </p:nvSpPr>
                <p:spPr>
                  <a:xfrm>
                    <a:off x="905346" y="3358289"/>
                    <a:ext cx="10302843" cy="1590907"/>
                  </a:xfrm>
                  <a:prstGeom prst="rect">
                    <a:avLst/>
                  </a:prstGeom>
                  <a:noFill/>
                  <a:ln/>
                </p:spPr>
                <p:txBody>
                  <a:bodyPr wrap="square" lIns="0" tIns="0" rIns="0" bIns="0" rtlCol="0" anchor="ctr"/>
                  <a:lstStyle/>
                  <a:p>
                    <a:endParaRPr lang="en-US" sz="1600" dirty="0"/>
                  </a:p>
                </p:txBody>
              </p:sp>
            </p:grpSp>
            <p:sp>
              <p:nvSpPr>
                <p:cNvPr id="27" name="TextBox 26">
                  <a:extLst>
                    <a:ext uri="{FF2B5EF4-FFF2-40B4-BE49-F238E27FC236}">
                      <a16:creationId xmlns:a16="http://schemas.microsoft.com/office/drawing/2014/main" id="{1883186F-1B32-FCDF-2CD2-5B7C1B901A77}"/>
                    </a:ext>
                  </a:extLst>
                </p:cNvPr>
                <p:cNvSpPr txBox="1"/>
                <p:nvPr/>
              </p:nvSpPr>
              <p:spPr>
                <a:xfrm>
                  <a:off x="1288528" y="4947868"/>
                  <a:ext cx="2790931" cy="419041"/>
                </a:xfrm>
                <a:prstGeom prst="rect">
                  <a:avLst/>
                </a:prstGeom>
                <a:noFill/>
              </p:spPr>
              <p:txBody>
                <a:bodyPr wrap="square" rtlCol="0">
                  <a:spAutoFit/>
                </a:bodyPr>
                <a:lstStyle/>
                <a:p>
                  <a:r>
                    <a:rPr lang="en-US" b="1" dirty="0">
                      <a:solidFill>
                        <a:srgbClr val="3F4444"/>
                      </a:solidFill>
                      <a:latin typeface="Segoe UI" panose="020B0502040204020203" pitchFamily="34" charset="0"/>
                      <a:cs typeface="Segoe UI" panose="020B0502040204020203" pitchFamily="34" charset="0"/>
                    </a:rPr>
                    <a:t>Owner Submits Proof</a:t>
                  </a:r>
                </a:p>
              </p:txBody>
            </p:sp>
          </p:grpSp>
          <p:sp>
            <p:nvSpPr>
              <p:cNvPr id="25" name="TextBox 24">
                <a:extLst>
                  <a:ext uri="{FF2B5EF4-FFF2-40B4-BE49-F238E27FC236}">
                    <a16:creationId xmlns:a16="http://schemas.microsoft.com/office/drawing/2014/main" id="{8FCAB03B-465C-FE5B-30EF-3E7329C1B24E}"/>
                  </a:ext>
                </a:extLst>
              </p:cNvPr>
              <p:cNvSpPr txBox="1"/>
              <p:nvPr/>
            </p:nvSpPr>
            <p:spPr>
              <a:xfrm>
                <a:off x="744310" y="2263473"/>
                <a:ext cx="215204" cy="667619"/>
              </a:xfrm>
              <a:prstGeom prst="rect">
                <a:avLst/>
              </a:prstGeom>
              <a:noFill/>
            </p:spPr>
            <p:txBody>
              <a:bodyPr wrap="square" rtlCol="0">
                <a:spAutoFit/>
              </a:bodyPr>
              <a:lstStyle/>
              <a:p>
                <a:pPr algn="ctr"/>
                <a:r>
                  <a:rPr lang="en-US" sz="5000" b="1" dirty="0">
                    <a:latin typeface="Segoe UI" panose="020B0502040204020203" pitchFamily="34" charset="0"/>
                    <a:cs typeface="Segoe UI" panose="020B0502040204020203" pitchFamily="34" charset="0"/>
                  </a:rPr>
                  <a:t>2</a:t>
                </a:r>
              </a:p>
            </p:txBody>
          </p:sp>
        </p:grpSp>
        <p:sp>
          <p:nvSpPr>
            <p:cNvPr id="23" name="TextBox 22">
              <a:extLst>
                <a:ext uri="{FF2B5EF4-FFF2-40B4-BE49-F238E27FC236}">
                  <a16:creationId xmlns:a16="http://schemas.microsoft.com/office/drawing/2014/main" id="{C35B893D-F379-3519-440B-394C92C5873D}"/>
                </a:ext>
              </a:extLst>
            </p:cNvPr>
            <p:cNvSpPr txBox="1"/>
            <p:nvPr/>
          </p:nvSpPr>
          <p:spPr>
            <a:xfrm>
              <a:off x="2326323" y="2074181"/>
              <a:ext cx="9117257" cy="611631"/>
            </a:xfrm>
            <a:prstGeom prst="rect">
              <a:avLst/>
            </a:prstGeom>
            <a:noFill/>
          </p:spPr>
          <p:txBody>
            <a:bodyPr wrap="square" rtlCol="0">
              <a:spAutoFit/>
            </a:bodyPr>
            <a:lstStyle/>
            <a:p>
              <a:r>
                <a:rPr lang="en-US" sz="1600" dirty="0">
                  <a:solidFill>
                    <a:srgbClr val="3F4444"/>
                  </a:solidFill>
                  <a:latin typeface="Segoe UI" panose="020B0502040204020203" pitchFamily="34" charset="0"/>
                  <a:cs typeface="Segoe UI" panose="020B0502040204020203" pitchFamily="34" charset="0"/>
                </a:rPr>
                <a:t>Owner may submit: NY State resident income tax return showing unit address; STAR exemption/credit receipt; or evidence of lessee/family member occupancy.</a:t>
              </a:r>
            </a:p>
          </p:txBody>
        </p:sp>
      </p:grpSp>
      <p:grpSp>
        <p:nvGrpSpPr>
          <p:cNvPr id="32" name="Group 31">
            <a:extLst>
              <a:ext uri="{FF2B5EF4-FFF2-40B4-BE49-F238E27FC236}">
                <a16:creationId xmlns:a16="http://schemas.microsoft.com/office/drawing/2014/main" id="{794B30B1-2203-E065-AA00-27F82E5A48E7}"/>
              </a:ext>
            </a:extLst>
          </p:cNvPr>
          <p:cNvGrpSpPr/>
          <p:nvPr/>
        </p:nvGrpSpPr>
        <p:grpSpPr>
          <a:xfrm>
            <a:off x="621885" y="4133090"/>
            <a:ext cx="10925310" cy="1188438"/>
            <a:chOff x="635965" y="1609720"/>
            <a:chExt cx="10925310" cy="1243018"/>
          </a:xfrm>
        </p:grpSpPr>
        <p:grpSp>
          <p:nvGrpSpPr>
            <p:cNvPr id="33" name="Group 32">
              <a:extLst>
                <a:ext uri="{FF2B5EF4-FFF2-40B4-BE49-F238E27FC236}">
                  <a16:creationId xmlns:a16="http://schemas.microsoft.com/office/drawing/2014/main" id="{0EA7EF09-1272-D3A9-2004-D5AF760A848C}"/>
                </a:ext>
              </a:extLst>
            </p:cNvPr>
            <p:cNvGrpSpPr/>
            <p:nvPr/>
          </p:nvGrpSpPr>
          <p:grpSpPr>
            <a:xfrm>
              <a:off x="635965" y="1609720"/>
              <a:ext cx="10925310" cy="1243018"/>
              <a:chOff x="614604" y="2125120"/>
              <a:chExt cx="3386394" cy="920687"/>
            </a:xfrm>
          </p:grpSpPr>
          <p:grpSp>
            <p:nvGrpSpPr>
              <p:cNvPr id="35" name="Group 34">
                <a:extLst>
                  <a:ext uri="{FF2B5EF4-FFF2-40B4-BE49-F238E27FC236}">
                    <a16:creationId xmlns:a16="http://schemas.microsoft.com/office/drawing/2014/main" id="{F6E35931-CAE6-63F6-2D88-F4CAA283D316}"/>
                  </a:ext>
                </a:extLst>
              </p:cNvPr>
              <p:cNvGrpSpPr/>
              <p:nvPr/>
            </p:nvGrpSpPr>
            <p:grpSpPr>
              <a:xfrm>
                <a:off x="614604" y="2125120"/>
                <a:ext cx="3386394" cy="920687"/>
                <a:chOff x="764587" y="4887948"/>
                <a:chExt cx="3386394" cy="1348392"/>
              </a:xfrm>
            </p:grpSpPr>
            <p:grpSp>
              <p:nvGrpSpPr>
                <p:cNvPr id="37" name="Group 36">
                  <a:extLst>
                    <a:ext uri="{FF2B5EF4-FFF2-40B4-BE49-F238E27FC236}">
                      <a16:creationId xmlns:a16="http://schemas.microsoft.com/office/drawing/2014/main" id="{7DEB609D-E16C-5B37-04C7-923974E4FFBE}"/>
                    </a:ext>
                  </a:extLst>
                </p:cNvPr>
                <p:cNvGrpSpPr/>
                <p:nvPr/>
              </p:nvGrpSpPr>
              <p:grpSpPr>
                <a:xfrm>
                  <a:off x="764587" y="4887948"/>
                  <a:ext cx="3386394" cy="1348392"/>
                  <a:chOff x="522514" y="3053587"/>
                  <a:chExt cx="10984010" cy="1923807"/>
                </a:xfrm>
              </p:grpSpPr>
              <p:sp>
                <p:nvSpPr>
                  <p:cNvPr id="39" name="Shape 8">
                    <a:extLst>
                      <a:ext uri="{FF2B5EF4-FFF2-40B4-BE49-F238E27FC236}">
                        <a16:creationId xmlns:a16="http://schemas.microsoft.com/office/drawing/2014/main" id="{66B64742-0B7B-C669-978B-A78025AD3860}"/>
                      </a:ext>
                    </a:extLst>
                  </p:cNvPr>
                  <p:cNvSpPr/>
                  <p:nvPr/>
                </p:nvSpPr>
                <p:spPr>
                  <a:xfrm>
                    <a:off x="522514" y="3053587"/>
                    <a:ext cx="10984010" cy="1923807"/>
                  </a:xfrm>
                  <a:prstGeom prst="rect">
                    <a:avLst/>
                  </a:prstGeom>
                  <a:solidFill>
                    <a:schemeClr val="bg1">
                      <a:lumMod val="95000"/>
                    </a:schemeClr>
                  </a:solidFill>
                  <a:ln w="9525">
                    <a:noFill/>
                    <a:prstDash val="solid"/>
                  </a:ln>
                </p:spPr>
                <p:txBody>
                  <a:bodyPr/>
                  <a:lstStyle/>
                  <a:p>
                    <a:endParaRPr lang="en-US" dirty="0"/>
                  </a:p>
                </p:txBody>
              </p:sp>
              <p:sp>
                <p:nvSpPr>
                  <p:cNvPr id="40" name="Shape 9">
                    <a:extLst>
                      <a:ext uri="{FF2B5EF4-FFF2-40B4-BE49-F238E27FC236}">
                        <a16:creationId xmlns:a16="http://schemas.microsoft.com/office/drawing/2014/main" id="{01C8EB62-4890-B9A6-9F56-E1AFCB48E0CB}"/>
                      </a:ext>
                    </a:extLst>
                  </p:cNvPr>
                  <p:cNvSpPr/>
                  <p:nvPr/>
                </p:nvSpPr>
                <p:spPr>
                  <a:xfrm>
                    <a:off x="522514" y="3053587"/>
                    <a:ext cx="1539451" cy="1923807"/>
                  </a:xfrm>
                  <a:prstGeom prst="rect">
                    <a:avLst/>
                  </a:prstGeom>
                  <a:solidFill>
                    <a:schemeClr val="accent4"/>
                  </a:solidFill>
                  <a:ln w="12700">
                    <a:noFill/>
                    <a:prstDash val="solid"/>
                  </a:ln>
                </p:spPr>
                <p:txBody>
                  <a:bodyPr/>
                  <a:lstStyle/>
                  <a:p>
                    <a:endParaRPr lang="en-US"/>
                  </a:p>
                </p:txBody>
              </p:sp>
              <p:sp>
                <p:nvSpPr>
                  <p:cNvPr id="41" name="Text 10">
                    <a:extLst>
                      <a:ext uri="{FF2B5EF4-FFF2-40B4-BE49-F238E27FC236}">
                        <a16:creationId xmlns:a16="http://schemas.microsoft.com/office/drawing/2014/main" id="{49CBDE5D-DB86-A184-6ADB-D386061167D6}"/>
                      </a:ext>
                    </a:extLst>
                  </p:cNvPr>
                  <p:cNvSpPr/>
                  <p:nvPr/>
                </p:nvSpPr>
                <p:spPr>
                  <a:xfrm>
                    <a:off x="905346" y="3115591"/>
                    <a:ext cx="2161558" cy="365760"/>
                  </a:xfrm>
                  <a:prstGeom prst="rect">
                    <a:avLst/>
                  </a:prstGeom>
                  <a:noFill/>
                  <a:ln/>
                </p:spPr>
                <p:txBody>
                  <a:bodyPr wrap="square" lIns="0" tIns="0" rIns="0" bIns="0" rtlCol="0" anchor="ctr"/>
                  <a:lstStyle/>
                  <a:p>
                    <a:pPr marL="0" indent="0">
                      <a:buNone/>
                    </a:pPr>
                    <a:endParaRPr lang="en-US" sz="2000" dirty="0"/>
                  </a:p>
                </p:txBody>
              </p:sp>
              <p:sp>
                <p:nvSpPr>
                  <p:cNvPr id="42" name="Text 11">
                    <a:extLst>
                      <a:ext uri="{FF2B5EF4-FFF2-40B4-BE49-F238E27FC236}">
                        <a16:creationId xmlns:a16="http://schemas.microsoft.com/office/drawing/2014/main" id="{B59A555D-0CFB-FDB8-605F-DF2D78A7062D}"/>
                      </a:ext>
                    </a:extLst>
                  </p:cNvPr>
                  <p:cNvSpPr/>
                  <p:nvPr/>
                </p:nvSpPr>
                <p:spPr>
                  <a:xfrm>
                    <a:off x="905346" y="3358289"/>
                    <a:ext cx="10302843" cy="1590907"/>
                  </a:xfrm>
                  <a:prstGeom prst="rect">
                    <a:avLst/>
                  </a:prstGeom>
                  <a:noFill/>
                  <a:ln/>
                </p:spPr>
                <p:txBody>
                  <a:bodyPr wrap="square" lIns="0" tIns="0" rIns="0" bIns="0" rtlCol="0" anchor="ctr"/>
                  <a:lstStyle/>
                  <a:p>
                    <a:endParaRPr lang="en-US" sz="1600" dirty="0"/>
                  </a:p>
                </p:txBody>
              </p:sp>
            </p:grpSp>
            <p:sp>
              <p:nvSpPr>
                <p:cNvPr id="38" name="TextBox 37">
                  <a:extLst>
                    <a:ext uri="{FF2B5EF4-FFF2-40B4-BE49-F238E27FC236}">
                      <a16:creationId xmlns:a16="http://schemas.microsoft.com/office/drawing/2014/main" id="{72C61BBD-1E60-E4DE-4611-1CA0C5FBC9BB}"/>
                    </a:ext>
                  </a:extLst>
                </p:cNvPr>
                <p:cNvSpPr txBox="1"/>
                <p:nvPr/>
              </p:nvSpPr>
              <p:spPr>
                <a:xfrm>
                  <a:off x="1288528" y="4947868"/>
                  <a:ext cx="2790931" cy="419041"/>
                </a:xfrm>
                <a:prstGeom prst="rect">
                  <a:avLst/>
                </a:prstGeom>
                <a:noFill/>
              </p:spPr>
              <p:txBody>
                <a:bodyPr wrap="square" rtlCol="0">
                  <a:spAutoFit/>
                </a:bodyPr>
                <a:lstStyle/>
                <a:p>
                  <a:r>
                    <a:rPr lang="en-US" b="1" dirty="0">
                      <a:solidFill>
                        <a:srgbClr val="3F4444"/>
                      </a:solidFill>
                      <a:latin typeface="Segoe UI" panose="020B0502040204020203" pitchFamily="34" charset="0"/>
                      <a:cs typeface="Segoe UI" panose="020B0502040204020203" pitchFamily="34" charset="0"/>
                    </a:rPr>
                    <a:t>DOF Final Determination</a:t>
                  </a:r>
                </a:p>
              </p:txBody>
            </p:sp>
          </p:grpSp>
          <p:sp>
            <p:nvSpPr>
              <p:cNvPr id="36" name="TextBox 35">
                <a:extLst>
                  <a:ext uri="{FF2B5EF4-FFF2-40B4-BE49-F238E27FC236}">
                    <a16:creationId xmlns:a16="http://schemas.microsoft.com/office/drawing/2014/main" id="{7843431D-B701-24B0-36F1-61A49ABE7D9D}"/>
                  </a:ext>
                </a:extLst>
              </p:cNvPr>
              <p:cNvSpPr txBox="1"/>
              <p:nvPr/>
            </p:nvSpPr>
            <p:spPr>
              <a:xfrm>
                <a:off x="744310" y="2263473"/>
                <a:ext cx="215204" cy="667619"/>
              </a:xfrm>
              <a:prstGeom prst="rect">
                <a:avLst/>
              </a:prstGeom>
              <a:noFill/>
            </p:spPr>
            <p:txBody>
              <a:bodyPr wrap="square" rtlCol="0">
                <a:spAutoFit/>
              </a:bodyPr>
              <a:lstStyle/>
              <a:p>
                <a:pPr algn="ctr"/>
                <a:r>
                  <a:rPr lang="en-US" sz="5000" b="1" dirty="0">
                    <a:latin typeface="Segoe UI" panose="020B0502040204020203" pitchFamily="34" charset="0"/>
                    <a:cs typeface="Segoe UI" panose="020B0502040204020203" pitchFamily="34" charset="0"/>
                  </a:rPr>
                  <a:t>3</a:t>
                </a:r>
              </a:p>
            </p:txBody>
          </p:sp>
        </p:grpSp>
        <p:sp>
          <p:nvSpPr>
            <p:cNvPr id="34" name="TextBox 33">
              <a:extLst>
                <a:ext uri="{FF2B5EF4-FFF2-40B4-BE49-F238E27FC236}">
                  <a16:creationId xmlns:a16="http://schemas.microsoft.com/office/drawing/2014/main" id="{6FA6EE9A-8472-5BB0-4959-CAEA43D4425B}"/>
                </a:ext>
              </a:extLst>
            </p:cNvPr>
            <p:cNvSpPr txBox="1"/>
            <p:nvPr/>
          </p:nvSpPr>
          <p:spPr>
            <a:xfrm>
              <a:off x="2326323" y="2074181"/>
              <a:ext cx="9117257" cy="611631"/>
            </a:xfrm>
            <a:prstGeom prst="rect">
              <a:avLst/>
            </a:prstGeom>
            <a:noFill/>
          </p:spPr>
          <p:txBody>
            <a:bodyPr wrap="square" rtlCol="0">
              <a:spAutoFit/>
            </a:bodyPr>
            <a:lstStyle/>
            <a:p>
              <a:r>
                <a:rPr lang="en-US" sz="1600" dirty="0">
                  <a:solidFill>
                    <a:srgbClr val="3F4444"/>
                  </a:solidFill>
                  <a:latin typeface="Segoe UI" panose="020B0502040204020203" pitchFamily="34" charset="0"/>
                  <a:cs typeface="Segoe UI" panose="020B0502040204020203" pitchFamily="34" charset="0"/>
                </a:rPr>
                <a:t>DOF reviews documentation and makes final determination. Failure to submit proof = initial determination becomes final and is NOT challengeable.</a:t>
              </a:r>
            </a:p>
          </p:txBody>
        </p:sp>
      </p:grpSp>
    </p:spTree>
    <p:extLst>
      <p:ext uri="{BB962C8B-B14F-4D97-AF65-F5344CB8AC3E}">
        <p14:creationId xmlns:p14="http://schemas.microsoft.com/office/powerpoint/2010/main" val="3848619830"/>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2A2F25-2E4A-2329-E1FD-35CBD7C03B0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115F418-7764-3412-B88D-E38306A3F88A}"/>
              </a:ext>
            </a:extLst>
          </p:cNvPr>
          <p:cNvSpPr>
            <a:spLocks noGrp="1"/>
          </p:cNvSpPr>
          <p:nvPr>
            <p:ph sz="quarter" idx="10"/>
          </p:nvPr>
        </p:nvSpPr>
        <p:spPr>
          <a:xfrm>
            <a:off x="522514" y="2181885"/>
            <a:ext cx="11124053" cy="3627244"/>
          </a:xfrm>
        </p:spPr>
        <p:txBody>
          <a:bodyPr/>
          <a:lstStyle/>
          <a:p>
            <a:pPr algn="just"/>
            <a:r>
              <a:rPr lang="en-US" sz="1800" dirty="0"/>
              <a:t>One tax lot for the building — individual apartments do NOT have their own tax lots.</a:t>
            </a:r>
          </a:p>
          <a:p>
            <a:pPr algn="just"/>
            <a:r>
              <a:rPr lang="en-US" sz="1800" dirty="0"/>
              <a:t>Surcharge is added to the co-op's property tax bill — the co-op corporation is ultimately responsible.</a:t>
            </a:r>
          </a:p>
          <a:p>
            <a:pPr algn="just"/>
            <a:r>
              <a:rPr lang="en-US" sz="1800" dirty="0"/>
              <a:t>If one shareholder fails to pay, ALL shareholders are affected — the city can assess interest and place a lien on the building.</a:t>
            </a:r>
          </a:p>
          <a:p>
            <a:pPr algn="just"/>
            <a:r>
              <a:rPr lang="en-US" sz="1800" dirty="0"/>
              <a:t>The city has little if any authority to take action directly against the defaulting shareholder.</a:t>
            </a:r>
          </a:p>
          <a:p>
            <a:pPr algn="just"/>
            <a:r>
              <a:rPr lang="en-US" sz="1800" dirty="0"/>
              <a:t>The board may have to assess ALL shareholders to cover one shareholder's unpaid surcharge.</a:t>
            </a:r>
          </a:p>
          <a:p>
            <a:pPr algn="just"/>
            <a:r>
              <a:rPr lang="en-US" sz="1800" dirty="0"/>
              <a:t>IRC one-class-of-shares rule generally requires per-share charges — BUT IRC makes an exception for real estate taxes allowing separate allocations.</a:t>
            </a:r>
          </a:p>
          <a:p>
            <a:pPr algn="just"/>
            <a:r>
              <a:rPr lang="en-US" sz="1800" dirty="0"/>
              <a:t>Very few proprietary leases specifically authorize boards to charge individual shareholders for separately allocated taxes.</a:t>
            </a:r>
          </a:p>
        </p:txBody>
      </p:sp>
      <p:sp>
        <p:nvSpPr>
          <p:cNvPr id="2" name="Title 1">
            <a:extLst>
              <a:ext uri="{FF2B5EF4-FFF2-40B4-BE49-F238E27FC236}">
                <a16:creationId xmlns:a16="http://schemas.microsoft.com/office/drawing/2014/main" id="{971FD675-505D-3540-A60E-580FC1CFB754}"/>
              </a:ext>
            </a:extLst>
          </p:cNvPr>
          <p:cNvSpPr>
            <a:spLocks noGrp="1"/>
          </p:cNvSpPr>
          <p:nvPr>
            <p:ph type="title"/>
          </p:nvPr>
        </p:nvSpPr>
        <p:spPr>
          <a:xfrm>
            <a:off x="522515" y="511548"/>
            <a:ext cx="11124055" cy="1099970"/>
          </a:xfrm>
        </p:spPr>
        <p:txBody>
          <a:bodyPr/>
          <a:lstStyle/>
          <a:p>
            <a:r>
              <a:rPr lang="en-US" dirty="0"/>
              <a:t>The Co-op Dilemma</a:t>
            </a:r>
            <a:br>
              <a:rPr lang="en-US" dirty="0"/>
            </a:br>
            <a:endParaRPr lang="en-US" sz="3600" dirty="0"/>
          </a:p>
        </p:txBody>
      </p:sp>
      <p:sp>
        <p:nvSpPr>
          <p:cNvPr id="5" name="Content Placeholder 2">
            <a:extLst>
              <a:ext uri="{FF2B5EF4-FFF2-40B4-BE49-F238E27FC236}">
                <a16:creationId xmlns:a16="http://schemas.microsoft.com/office/drawing/2014/main" id="{7160F9B6-9270-A654-4086-5E127238E3CB}"/>
              </a:ext>
            </a:extLst>
          </p:cNvPr>
          <p:cNvSpPr txBox="1">
            <a:spLocks/>
          </p:cNvSpPr>
          <p:nvPr/>
        </p:nvSpPr>
        <p:spPr>
          <a:xfrm>
            <a:off x="545432" y="1611518"/>
            <a:ext cx="11124053" cy="419489"/>
          </a:xfrm>
          <a:prstGeom prst="rect">
            <a:avLst/>
          </a:prstGeom>
        </p:spPr>
        <p:txBody>
          <a:bodyPr vert="horz" lIns="91440" tIns="45720" rIns="91440" bIns="45720" rtlCol="0">
            <a:noAutofit/>
          </a:bodyPr>
          <a:lstStyle>
            <a:lvl1pPr marL="231775" indent="-231775" algn="l" defTabSz="914400" rtl="0" eaLnBrk="1" latinLnBrk="0" hangingPunct="1">
              <a:lnSpc>
                <a:spcPct val="100000"/>
              </a:lnSpc>
              <a:spcBef>
                <a:spcPts val="1000"/>
              </a:spcBef>
              <a:buClr>
                <a:srgbClr val="155D0C"/>
              </a:buClr>
              <a:buFont typeface="Arial" panose="020B0604020202020204" pitchFamily="34" charset="0"/>
              <a:buChar char="•"/>
              <a:defRPr sz="2800" kern="1200">
                <a:solidFill>
                  <a:schemeClr val="tx1"/>
                </a:solidFill>
                <a:latin typeface="Segoe UI" panose="020B0502040204020203" pitchFamily="34" charset="0"/>
                <a:ea typeface="+mn-ea"/>
                <a:cs typeface="Segoe UI" panose="020B0502040204020203" pitchFamily="34" charset="0"/>
              </a:defRPr>
            </a:lvl1pPr>
            <a:lvl2pPr marL="685800" indent="-228600" algn="l" defTabSz="914400" rtl="0" eaLnBrk="1" latinLnBrk="0" hangingPunct="1">
              <a:lnSpc>
                <a:spcPct val="100000"/>
              </a:lnSpc>
              <a:spcBef>
                <a:spcPts val="500"/>
              </a:spcBef>
              <a:buClrTx/>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100000"/>
              </a:lnSpc>
              <a:spcBef>
                <a:spcPts val="500"/>
              </a:spcBef>
              <a:buClrTx/>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100000"/>
              </a:lnSpc>
              <a:spcBef>
                <a:spcPts val="500"/>
              </a:spcBef>
              <a:buClrTx/>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100000"/>
              </a:lnSpc>
              <a:spcBef>
                <a:spcPts val="500"/>
              </a:spcBef>
              <a:buClrTx/>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300"/>
              </a:spcAft>
              <a:buFont typeface="Arial" panose="020B0604020202020204" pitchFamily="34" charset="0"/>
              <a:buNone/>
            </a:pPr>
            <a:r>
              <a:rPr lang="en-US" sz="2200" b="1" i="1" dirty="0"/>
              <a:t>Why cooperative boards face unique challenges under the PAT</a:t>
            </a:r>
          </a:p>
        </p:txBody>
      </p:sp>
    </p:spTree>
    <p:extLst>
      <p:ext uri="{BB962C8B-B14F-4D97-AF65-F5344CB8AC3E}">
        <p14:creationId xmlns:p14="http://schemas.microsoft.com/office/powerpoint/2010/main" val="208159538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1E73F8-4648-9662-2336-27087D809C73}"/>
            </a:ext>
          </a:extLst>
        </p:cNvPr>
        <p:cNvGrpSpPr/>
        <p:nvPr/>
      </p:nvGrpSpPr>
      <p:grpSpPr>
        <a:xfrm>
          <a:off x="0" y="0"/>
          <a:ext cx="0" cy="0"/>
          <a:chOff x="0" y="0"/>
          <a:chExt cx="0" cy="0"/>
        </a:xfrm>
      </p:grpSpPr>
      <p:sp>
        <p:nvSpPr>
          <p:cNvPr id="17" name="Content Placeholder 2">
            <a:extLst>
              <a:ext uri="{FF2B5EF4-FFF2-40B4-BE49-F238E27FC236}">
                <a16:creationId xmlns:a16="http://schemas.microsoft.com/office/drawing/2014/main" id="{0222A23F-39B9-41AA-DD58-9582B7E7F2D3}"/>
              </a:ext>
            </a:extLst>
          </p:cNvPr>
          <p:cNvSpPr txBox="1">
            <a:spLocks/>
          </p:cNvSpPr>
          <p:nvPr/>
        </p:nvSpPr>
        <p:spPr>
          <a:xfrm>
            <a:off x="531567" y="5196682"/>
            <a:ext cx="11124053" cy="766349"/>
          </a:xfrm>
          <a:prstGeom prst="rect">
            <a:avLst/>
          </a:prstGeom>
        </p:spPr>
        <p:txBody>
          <a:bodyPr/>
          <a:lstStyle>
            <a:lvl1pPr marL="231775" indent="-231775" algn="l" defTabSz="914400" rtl="0" eaLnBrk="1" latinLnBrk="0" hangingPunct="1">
              <a:lnSpc>
                <a:spcPct val="100000"/>
              </a:lnSpc>
              <a:spcBef>
                <a:spcPts val="1000"/>
              </a:spcBef>
              <a:buClr>
                <a:srgbClr val="155D0C"/>
              </a:buClr>
              <a:buFont typeface="Arial" panose="020B0604020202020204" pitchFamily="34" charset="0"/>
              <a:buChar char="•"/>
              <a:defRPr sz="2800" kern="1200">
                <a:solidFill>
                  <a:schemeClr val="tx1"/>
                </a:solidFill>
                <a:latin typeface="Segoe UI" panose="020B0502040204020203" pitchFamily="34" charset="0"/>
                <a:ea typeface="+mn-ea"/>
                <a:cs typeface="Segoe UI" panose="020B0502040204020203" pitchFamily="34" charset="0"/>
              </a:defRPr>
            </a:lvl1pPr>
            <a:lvl2pPr marL="685800" indent="-228600" algn="l" defTabSz="914400" rtl="0" eaLnBrk="1" latinLnBrk="0" hangingPunct="1">
              <a:lnSpc>
                <a:spcPct val="100000"/>
              </a:lnSpc>
              <a:spcBef>
                <a:spcPts val="500"/>
              </a:spcBef>
              <a:buClrTx/>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000" b="1" dirty="0"/>
              <a:t>Recommendation: </a:t>
            </a:r>
            <a:r>
              <a:rPr lang="en-US" sz="2000" dirty="0"/>
              <a:t>ALL cooperative corporations that potentially have a covered unit should adopt house rules as outlined above, even if the Board also intends to seek shareholder approval of a lease amendment.</a:t>
            </a:r>
          </a:p>
        </p:txBody>
      </p:sp>
      <p:sp>
        <p:nvSpPr>
          <p:cNvPr id="5" name="Title 1">
            <a:extLst>
              <a:ext uri="{FF2B5EF4-FFF2-40B4-BE49-F238E27FC236}">
                <a16:creationId xmlns:a16="http://schemas.microsoft.com/office/drawing/2014/main" id="{D3A665BD-3BDB-CB15-18F7-8E5C7C89BCB9}"/>
              </a:ext>
            </a:extLst>
          </p:cNvPr>
          <p:cNvSpPr txBox="1">
            <a:spLocks/>
          </p:cNvSpPr>
          <p:nvPr/>
        </p:nvSpPr>
        <p:spPr>
          <a:xfrm>
            <a:off x="522512" y="398789"/>
            <a:ext cx="11124055" cy="1325563"/>
          </a:xfrm>
          <a:prstGeom prst="rect">
            <a:avLst/>
          </a:prstGeom>
        </p:spPr>
        <p:txBody>
          <a:bodyPr/>
          <a:lstStyle>
            <a:lvl1pPr algn="l" defTabSz="914400" rtl="0" eaLnBrk="1" latinLnBrk="0" hangingPunct="1">
              <a:lnSpc>
                <a:spcPct val="100000"/>
              </a:lnSpc>
              <a:spcBef>
                <a:spcPct val="0"/>
              </a:spcBef>
              <a:buNone/>
              <a:defRPr sz="4000" b="1" kern="1200">
                <a:solidFill>
                  <a:srgbClr val="89B945"/>
                </a:solidFill>
                <a:latin typeface="Segoe UI" panose="020B0502040204020203" pitchFamily="34" charset="0"/>
                <a:ea typeface="+mj-ea"/>
                <a:cs typeface="Segoe UI" panose="020B0502040204020203" pitchFamily="34" charset="0"/>
              </a:defRPr>
            </a:lvl1pPr>
          </a:lstStyle>
          <a:p>
            <a:r>
              <a:rPr lang="en-US" dirty="0"/>
              <a:t>The Co-op Response: House Rules and Lease Amendments</a:t>
            </a:r>
            <a:endParaRPr lang="en-US" i="1" dirty="0"/>
          </a:p>
        </p:txBody>
      </p:sp>
      <p:sp>
        <p:nvSpPr>
          <p:cNvPr id="6" name="Title 1">
            <a:extLst>
              <a:ext uri="{FF2B5EF4-FFF2-40B4-BE49-F238E27FC236}">
                <a16:creationId xmlns:a16="http://schemas.microsoft.com/office/drawing/2014/main" id="{EF72DC13-38CA-7601-0D53-361FC2F6CF9A}"/>
              </a:ext>
            </a:extLst>
          </p:cNvPr>
          <p:cNvSpPr txBox="1">
            <a:spLocks/>
          </p:cNvSpPr>
          <p:nvPr/>
        </p:nvSpPr>
        <p:spPr>
          <a:xfrm>
            <a:off x="545433" y="1631591"/>
            <a:ext cx="11124055" cy="419489"/>
          </a:xfrm>
          <a:prstGeom prst="rect">
            <a:avLst/>
          </a:prstGeom>
        </p:spPr>
        <p:txBody>
          <a:bodyPr/>
          <a:lstStyle>
            <a:lvl1pPr algn="l" defTabSz="914400" rtl="0" eaLnBrk="1" latinLnBrk="0" hangingPunct="1">
              <a:lnSpc>
                <a:spcPct val="100000"/>
              </a:lnSpc>
              <a:spcBef>
                <a:spcPct val="0"/>
              </a:spcBef>
              <a:buNone/>
              <a:defRPr sz="4000" b="1" kern="1200">
                <a:solidFill>
                  <a:srgbClr val="89B945"/>
                </a:solidFill>
                <a:latin typeface="Segoe UI" panose="020B0502040204020203" pitchFamily="34" charset="0"/>
                <a:ea typeface="+mj-ea"/>
                <a:cs typeface="Segoe UI" panose="020B0502040204020203" pitchFamily="34" charset="0"/>
              </a:defRPr>
            </a:lvl1pPr>
          </a:lstStyle>
          <a:p>
            <a:pPr>
              <a:spcAft>
                <a:spcPts val="300"/>
              </a:spcAft>
            </a:pPr>
            <a:r>
              <a:rPr lang="en-US" sz="2000" b="0" i="1" dirty="0">
                <a:solidFill>
                  <a:schemeClr val="tx1"/>
                </a:solidFill>
              </a:rPr>
              <a:t>The statute itself imposes the obligation on the shareholder to pay the surcharge applicable to their apartment.</a:t>
            </a:r>
          </a:p>
        </p:txBody>
      </p:sp>
      <p:grpSp>
        <p:nvGrpSpPr>
          <p:cNvPr id="7" name="Group 6">
            <a:extLst>
              <a:ext uri="{FF2B5EF4-FFF2-40B4-BE49-F238E27FC236}">
                <a16:creationId xmlns:a16="http://schemas.microsoft.com/office/drawing/2014/main" id="{4B9C1207-260B-771D-71AF-6174B8A208AD}"/>
              </a:ext>
            </a:extLst>
          </p:cNvPr>
          <p:cNvGrpSpPr/>
          <p:nvPr/>
        </p:nvGrpSpPr>
        <p:grpSpPr>
          <a:xfrm>
            <a:off x="545433" y="2388429"/>
            <a:ext cx="5428991" cy="2663148"/>
            <a:chOff x="764587" y="4887948"/>
            <a:chExt cx="3386394" cy="1348392"/>
          </a:xfrm>
        </p:grpSpPr>
        <p:grpSp>
          <p:nvGrpSpPr>
            <p:cNvPr id="8" name="Group 7">
              <a:extLst>
                <a:ext uri="{FF2B5EF4-FFF2-40B4-BE49-F238E27FC236}">
                  <a16:creationId xmlns:a16="http://schemas.microsoft.com/office/drawing/2014/main" id="{DD1A5DC5-387D-79FC-975B-E223DAB288C8}"/>
                </a:ext>
              </a:extLst>
            </p:cNvPr>
            <p:cNvGrpSpPr/>
            <p:nvPr/>
          </p:nvGrpSpPr>
          <p:grpSpPr>
            <a:xfrm>
              <a:off x="764587" y="4887948"/>
              <a:ext cx="3386394" cy="1348392"/>
              <a:chOff x="522514" y="3053587"/>
              <a:chExt cx="10984010" cy="1923807"/>
            </a:xfrm>
          </p:grpSpPr>
          <p:sp>
            <p:nvSpPr>
              <p:cNvPr id="11" name="Shape 8">
                <a:extLst>
                  <a:ext uri="{FF2B5EF4-FFF2-40B4-BE49-F238E27FC236}">
                    <a16:creationId xmlns:a16="http://schemas.microsoft.com/office/drawing/2014/main" id="{384B263B-041B-5017-1494-ECA188305731}"/>
                  </a:ext>
                </a:extLst>
              </p:cNvPr>
              <p:cNvSpPr/>
              <p:nvPr/>
            </p:nvSpPr>
            <p:spPr>
              <a:xfrm>
                <a:off x="522514" y="3053587"/>
                <a:ext cx="10984010" cy="1923807"/>
              </a:xfrm>
              <a:prstGeom prst="rect">
                <a:avLst/>
              </a:prstGeom>
              <a:solidFill>
                <a:schemeClr val="bg1">
                  <a:lumMod val="95000"/>
                </a:schemeClr>
              </a:solidFill>
              <a:ln w="9525">
                <a:noFill/>
                <a:prstDash val="solid"/>
              </a:ln>
            </p:spPr>
            <p:txBody>
              <a:bodyPr/>
              <a:lstStyle/>
              <a:p>
                <a:endParaRPr lang="en-US" dirty="0"/>
              </a:p>
            </p:txBody>
          </p:sp>
          <p:sp>
            <p:nvSpPr>
              <p:cNvPr id="12" name="Shape 9">
                <a:extLst>
                  <a:ext uri="{FF2B5EF4-FFF2-40B4-BE49-F238E27FC236}">
                    <a16:creationId xmlns:a16="http://schemas.microsoft.com/office/drawing/2014/main" id="{D817C3EB-CD3C-1BA7-C1A8-7DF582263BD3}"/>
                  </a:ext>
                </a:extLst>
              </p:cNvPr>
              <p:cNvSpPr/>
              <p:nvPr/>
            </p:nvSpPr>
            <p:spPr>
              <a:xfrm>
                <a:off x="522514" y="3053587"/>
                <a:ext cx="382831" cy="1923807"/>
              </a:xfrm>
              <a:prstGeom prst="rect">
                <a:avLst/>
              </a:prstGeom>
              <a:solidFill>
                <a:schemeClr val="accent1"/>
              </a:solidFill>
              <a:ln w="12700">
                <a:noFill/>
                <a:prstDash val="solid"/>
              </a:ln>
            </p:spPr>
            <p:txBody>
              <a:bodyPr/>
              <a:lstStyle/>
              <a:p>
                <a:endParaRPr lang="en-US"/>
              </a:p>
            </p:txBody>
          </p:sp>
          <p:sp>
            <p:nvSpPr>
              <p:cNvPr id="13" name="Text 10">
                <a:extLst>
                  <a:ext uri="{FF2B5EF4-FFF2-40B4-BE49-F238E27FC236}">
                    <a16:creationId xmlns:a16="http://schemas.microsoft.com/office/drawing/2014/main" id="{1A5C97FD-4C88-D52C-69EB-AF826A0BE11E}"/>
                  </a:ext>
                </a:extLst>
              </p:cNvPr>
              <p:cNvSpPr/>
              <p:nvPr/>
            </p:nvSpPr>
            <p:spPr>
              <a:xfrm>
                <a:off x="905346" y="3115591"/>
                <a:ext cx="2161558" cy="365760"/>
              </a:xfrm>
              <a:prstGeom prst="rect">
                <a:avLst/>
              </a:prstGeom>
              <a:noFill/>
              <a:ln/>
            </p:spPr>
            <p:txBody>
              <a:bodyPr wrap="square" lIns="0" tIns="0" rIns="0" bIns="0" rtlCol="0" anchor="ctr"/>
              <a:lstStyle/>
              <a:p>
                <a:pPr marL="0" indent="0">
                  <a:buNone/>
                </a:pPr>
                <a:endParaRPr lang="en-US" sz="2000" dirty="0"/>
              </a:p>
            </p:txBody>
          </p:sp>
          <p:sp>
            <p:nvSpPr>
              <p:cNvPr id="14" name="Text 11">
                <a:extLst>
                  <a:ext uri="{FF2B5EF4-FFF2-40B4-BE49-F238E27FC236}">
                    <a16:creationId xmlns:a16="http://schemas.microsoft.com/office/drawing/2014/main" id="{DCB79CB0-1D7A-C96E-F26F-73D88BFAA466}"/>
                  </a:ext>
                </a:extLst>
              </p:cNvPr>
              <p:cNvSpPr/>
              <p:nvPr/>
            </p:nvSpPr>
            <p:spPr>
              <a:xfrm>
                <a:off x="905346" y="3358289"/>
                <a:ext cx="10302843" cy="1590907"/>
              </a:xfrm>
              <a:prstGeom prst="rect">
                <a:avLst/>
              </a:prstGeom>
              <a:noFill/>
              <a:ln/>
            </p:spPr>
            <p:txBody>
              <a:bodyPr wrap="square" lIns="0" tIns="0" rIns="0" bIns="0" rtlCol="0" anchor="ctr"/>
              <a:lstStyle/>
              <a:p>
                <a:endParaRPr lang="en-US" sz="1600" dirty="0"/>
              </a:p>
            </p:txBody>
          </p:sp>
        </p:grpSp>
        <p:sp>
          <p:nvSpPr>
            <p:cNvPr id="9" name="TextBox 8">
              <a:extLst>
                <a:ext uri="{FF2B5EF4-FFF2-40B4-BE49-F238E27FC236}">
                  <a16:creationId xmlns:a16="http://schemas.microsoft.com/office/drawing/2014/main" id="{D6F534B7-4287-A3D5-2620-6AB671C4EEB0}"/>
                </a:ext>
              </a:extLst>
            </p:cNvPr>
            <p:cNvSpPr txBox="1"/>
            <p:nvPr/>
          </p:nvSpPr>
          <p:spPr>
            <a:xfrm>
              <a:off x="890514" y="4887948"/>
              <a:ext cx="3252566" cy="346035"/>
            </a:xfrm>
            <a:prstGeom prst="rect">
              <a:avLst/>
            </a:prstGeom>
            <a:noFill/>
          </p:spPr>
          <p:txBody>
            <a:bodyPr wrap="square" rtlCol="0">
              <a:spAutoFit/>
            </a:bodyPr>
            <a:lstStyle/>
            <a:p>
              <a:r>
                <a:rPr lang="en-US" b="1" dirty="0"/>
                <a:t>The Board has the authority to pass house rules governing:</a:t>
              </a:r>
            </a:p>
          </p:txBody>
        </p:sp>
        <p:sp>
          <p:nvSpPr>
            <p:cNvPr id="10" name="TextBox 9">
              <a:extLst>
                <a:ext uri="{FF2B5EF4-FFF2-40B4-BE49-F238E27FC236}">
                  <a16:creationId xmlns:a16="http://schemas.microsoft.com/office/drawing/2014/main" id="{53CB74AC-6F8A-4918-97B0-796DE33EC422}"/>
                </a:ext>
              </a:extLst>
            </p:cNvPr>
            <p:cNvSpPr txBox="1"/>
            <p:nvPr/>
          </p:nvSpPr>
          <p:spPr>
            <a:xfrm>
              <a:off x="896910" y="5254265"/>
              <a:ext cx="3246170" cy="810326"/>
            </a:xfrm>
            <a:prstGeom prst="rect">
              <a:avLst/>
            </a:prstGeom>
            <a:noFill/>
          </p:spPr>
          <p:txBody>
            <a:bodyPr wrap="square" rtlCol="0">
              <a:spAutoFit/>
            </a:bodyPr>
            <a:lstStyle/>
            <a:p>
              <a:pPr marL="285750" indent="-285750">
                <a:buFont typeface="Arial" panose="020B0604020202020204" pitchFamily="34" charset="0"/>
                <a:buChar char="•"/>
              </a:pPr>
              <a:r>
                <a:rPr lang="en-US" sz="1400" dirty="0">
                  <a:solidFill>
                    <a:srgbClr val="3F4444"/>
                  </a:solidFill>
                  <a:latin typeface="Segoe UI" panose="020B0502040204020203" pitchFamily="34" charset="0"/>
                  <a:cs typeface="Segoe UI" panose="020B0502040204020203" pitchFamily="34" charset="0"/>
                </a:rPr>
                <a:t>The manner in which payment is to be remitted to the corporation</a:t>
              </a:r>
            </a:p>
            <a:p>
              <a:pPr marL="285750" indent="-285750">
                <a:buFont typeface="Arial" panose="020B0604020202020204" pitchFamily="34" charset="0"/>
                <a:buChar char="•"/>
              </a:pPr>
              <a:r>
                <a:rPr lang="en-US" sz="1400" dirty="0">
                  <a:solidFill>
                    <a:srgbClr val="3F4444"/>
                  </a:solidFill>
                  <a:latin typeface="Segoe UI" panose="020B0502040204020203" pitchFamily="34" charset="0"/>
                  <a:cs typeface="Segoe UI" panose="020B0502040204020203" pitchFamily="34" charset="0"/>
                </a:rPr>
                <a:t>Assignment of partnership requirements</a:t>
              </a:r>
            </a:p>
            <a:p>
              <a:pPr marL="285750" indent="-285750">
                <a:buFont typeface="Arial" panose="020B0604020202020204" pitchFamily="34" charset="0"/>
                <a:buChar char="•"/>
              </a:pPr>
              <a:r>
                <a:rPr lang="en-US" sz="1400" dirty="0">
                  <a:solidFill>
                    <a:srgbClr val="3F4444"/>
                  </a:solidFill>
                  <a:latin typeface="Segoe UI" panose="020B0502040204020203" pitchFamily="34" charset="0"/>
                  <a:cs typeface="Segoe UI" panose="020B0502040204020203" pitchFamily="34" charset="0"/>
                </a:rPr>
                <a:t>City penalties and other costs imposed by reason of the shareholder's failure to timely remit payment</a:t>
              </a:r>
            </a:p>
            <a:p>
              <a:pPr marL="285750" indent="-285750">
                <a:buFont typeface="Arial" panose="020B0604020202020204" pitchFamily="34" charset="0"/>
                <a:buChar char="•"/>
              </a:pPr>
              <a:r>
                <a:rPr lang="en-US" sz="1400" dirty="0">
                  <a:solidFill>
                    <a:srgbClr val="3F4444"/>
                  </a:solidFill>
                  <a:latin typeface="Segoe UI" panose="020B0502040204020203" pitchFamily="34" charset="0"/>
                  <a:cs typeface="Segoe UI" panose="020B0502040204020203" pitchFamily="34" charset="0"/>
                </a:rPr>
                <a:t>The requirement to certify primary residence to the corporation as a condition of reporting it to the government</a:t>
              </a:r>
            </a:p>
          </p:txBody>
        </p:sp>
      </p:grpSp>
      <p:grpSp>
        <p:nvGrpSpPr>
          <p:cNvPr id="15" name="Group 14">
            <a:extLst>
              <a:ext uri="{FF2B5EF4-FFF2-40B4-BE49-F238E27FC236}">
                <a16:creationId xmlns:a16="http://schemas.microsoft.com/office/drawing/2014/main" id="{06A265A4-C1A5-1ADD-33F8-F456F85DD0EC}"/>
              </a:ext>
            </a:extLst>
          </p:cNvPr>
          <p:cNvGrpSpPr/>
          <p:nvPr/>
        </p:nvGrpSpPr>
        <p:grpSpPr>
          <a:xfrm>
            <a:off x="6240495" y="2388430"/>
            <a:ext cx="5428991" cy="2663148"/>
            <a:chOff x="764587" y="4887948"/>
            <a:chExt cx="3386394" cy="1348392"/>
          </a:xfrm>
        </p:grpSpPr>
        <p:grpSp>
          <p:nvGrpSpPr>
            <p:cNvPr id="18" name="Group 17">
              <a:extLst>
                <a:ext uri="{FF2B5EF4-FFF2-40B4-BE49-F238E27FC236}">
                  <a16:creationId xmlns:a16="http://schemas.microsoft.com/office/drawing/2014/main" id="{69F499B7-12FA-7779-E78D-D90A1F3DAA79}"/>
                </a:ext>
              </a:extLst>
            </p:cNvPr>
            <p:cNvGrpSpPr/>
            <p:nvPr/>
          </p:nvGrpSpPr>
          <p:grpSpPr>
            <a:xfrm>
              <a:off x="764587" y="4887948"/>
              <a:ext cx="3386394" cy="1348392"/>
              <a:chOff x="522514" y="3053587"/>
              <a:chExt cx="10984010" cy="1923807"/>
            </a:xfrm>
          </p:grpSpPr>
          <p:sp>
            <p:nvSpPr>
              <p:cNvPr id="23" name="Shape 8">
                <a:extLst>
                  <a:ext uri="{FF2B5EF4-FFF2-40B4-BE49-F238E27FC236}">
                    <a16:creationId xmlns:a16="http://schemas.microsoft.com/office/drawing/2014/main" id="{64996A2E-575A-146A-58DD-DC5148946355}"/>
                  </a:ext>
                </a:extLst>
              </p:cNvPr>
              <p:cNvSpPr/>
              <p:nvPr/>
            </p:nvSpPr>
            <p:spPr>
              <a:xfrm>
                <a:off x="522514" y="3053587"/>
                <a:ext cx="10984010" cy="1923807"/>
              </a:xfrm>
              <a:prstGeom prst="rect">
                <a:avLst/>
              </a:prstGeom>
              <a:solidFill>
                <a:schemeClr val="bg1">
                  <a:lumMod val="95000"/>
                </a:schemeClr>
              </a:solidFill>
              <a:ln w="9525">
                <a:noFill/>
                <a:prstDash val="solid"/>
              </a:ln>
            </p:spPr>
            <p:txBody>
              <a:bodyPr/>
              <a:lstStyle/>
              <a:p>
                <a:endParaRPr lang="en-US" dirty="0"/>
              </a:p>
            </p:txBody>
          </p:sp>
          <p:sp>
            <p:nvSpPr>
              <p:cNvPr id="24" name="Shape 9">
                <a:extLst>
                  <a:ext uri="{FF2B5EF4-FFF2-40B4-BE49-F238E27FC236}">
                    <a16:creationId xmlns:a16="http://schemas.microsoft.com/office/drawing/2014/main" id="{AA069C11-207F-6F5B-332F-2DAA6DB364AE}"/>
                  </a:ext>
                </a:extLst>
              </p:cNvPr>
              <p:cNvSpPr/>
              <p:nvPr/>
            </p:nvSpPr>
            <p:spPr>
              <a:xfrm>
                <a:off x="522514" y="3053587"/>
                <a:ext cx="382831" cy="1923807"/>
              </a:xfrm>
              <a:prstGeom prst="rect">
                <a:avLst/>
              </a:prstGeom>
              <a:solidFill>
                <a:schemeClr val="accent2"/>
              </a:solidFill>
              <a:ln w="12700">
                <a:noFill/>
                <a:prstDash val="solid"/>
              </a:ln>
            </p:spPr>
            <p:txBody>
              <a:bodyPr/>
              <a:lstStyle/>
              <a:p>
                <a:endParaRPr lang="en-US"/>
              </a:p>
            </p:txBody>
          </p:sp>
          <p:sp>
            <p:nvSpPr>
              <p:cNvPr id="25" name="Text 10">
                <a:extLst>
                  <a:ext uri="{FF2B5EF4-FFF2-40B4-BE49-F238E27FC236}">
                    <a16:creationId xmlns:a16="http://schemas.microsoft.com/office/drawing/2014/main" id="{122E9DC2-990E-CA1B-BE79-9FB15AAC7535}"/>
                  </a:ext>
                </a:extLst>
              </p:cNvPr>
              <p:cNvSpPr/>
              <p:nvPr/>
            </p:nvSpPr>
            <p:spPr>
              <a:xfrm>
                <a:off x="905346" y="3115591"/>
                <a:ext cx="2161558" cy="365760"/>
              </a:xfrm>
              <a:prstGeom prst="rect">
                <a:avLst/>
              </a:prstGeom>
              <a:noFill/>
              <a:ln/>
            </p:spPr>
            <p:txBody>
              <a:bodyPr wrap="square" lIns="0" tIns="0" rIns="0" bIns="0" rtlCol="0" anchor="ctr"/>
              <a:lstStyle/>
              <a:p>
                <a:pPr marL="0" indent="0">
                  <a:buNone/>
                </a:pPr>
                <a:endParaRPr lang="en-US" sz="2000" dirty="0"/>
              </a:p>
            </p:txBody>
          </p:sp>
          <p:sp>
            <p:nvSpPr>
              <p:cNvPr id="29" name="Text 11">
                <a:extLst>
                  <a:ext uri="{FF2B5EF4-FFF2-40B4-BE49-F238E27FC236}">
                    <a16:creationId xmlns:a16="http://schemas.microsoft.com/office/drawing/2014/main" id="{25682EA0-3DB6-CABA-D084-6366B46D99C1}"/>
                  </a:ext>
                </a:extLst>
              </p:cNvPr>
              <p:cNvSpPr/>
              <p:nvPr/>
            </p:nvSpPr>
            <p:spPr>
              <a:xfrm>
                <a:off x="905346" y="3358289"/>
                <a:ext cx="10302843" cy="1590907"/>
              </a:xfrm>
              <a:prstGeom prst="rect">
                <a:avLst/>
              </a:prstGeom>
              <a:noFill/>
              <a:ln/>
            </p:spPr>
            <p:txBody>
              <a:bodyPr wrap="square" lIns="0" tIns="0" rIns="0" bIns="0" rtlCol="0" anchor="ctr"/>
              <a:lstStyle/>
              <a:p>
                <a:endParaRPr lang="en-US" sz="1600" dirty="0"/>
              </a:p>
            </p:txBody>
          </p:sp>
        </p:grpSp>
        <p:sp>
          <p:nvSpPr>
            <p:cNvPr id="19" name="TextBox 18">
              <a:extLst>
                <a:ext uri="{FF2B5EF4-FFF2-40B4-BE49-F238E27FC236}">
                  <a16:creationId xmlns:a16="http://schemas.microsoft.com/office/drawing/2014/main" id="{DCC8CCB4-8967-F521-2898-6C68CD1CDEA0}"/>
                </a:ext>
              </a:extLst>
            </p:cNvPr>
            <p:cNvSpPr txBox="1"/>
            <p:nvPr/>
          </p:nvSpPr>
          <p:spPr>
            <a:xfrm>
              <a:off x="890514" y="4887948"/>
              <a:ext cx="3252566" cy="197734"/>
            </a:xfrm>
            <a:prstGeom prst="rect">
              <a:avLst/>
            </a:prstGeom>
            <a:noFill/>
          </p:spPr>
          <p:txBody>
            <a:bodyPr wrap="square" rtlCol="0">
              <a:spAutoFit/>
            </a:bodyPr>
            <a:lstStyle/>
            <a:p>
              <a:r>
                <a:rPr lang="en-US" b="1" dirty="0"/>
                <a:t>What Requires a Lease Amendment:</a:t>
              </a:r>
            </a:p>
          </p:txBody>
        </p:sp>
        <p:sp>
          <p:nvSpPr>
            <p:cNvPr id="20" name="TextBox 19">
              <a:extLst>
                <a:ext uri="{FF2B5EF4-FFF2-40B4-BE49-F238E27FC236}">
                  <a16:creationId xmlns:a16="http://schemas.microsoft.com/office/drawing/2014/main" id="{6E500BD3-9544-719F-2DBB-03D0191705DC}"/>
                </a:ext>
              </a:extLst>
            </p:cNvPr>
            <p:cNvSpPr txBox="1"/>
            <p:nvPr/>
          </p:nvSpPr>
          <p:spPr>
            <a:xfrm>
              <a:off x="890514" y="5053222"/>
              <a:ext cx="3252567" cy="1028490"/>
            </a:xfrm>
            <a:prstGeom prst="rect">
              <a:avLst/>
            </a:prstGeom>
            <a:noFill/>
          </p:spPr>
          <p:txBody>
            <a:bodyPr wrap="square" rtlCol="0">
              <a:spAutoFit/>
            </a:bodyPr>
            <a:lstStyle/>
            <a:p>
              <a:pPr marL="285750" indent="-285750">
                <a:buFont typeface="Arial" panose="020B0604020202020204" pitchFamily="34" charset="0"/>
                <a:buChar char="•"/>
              </a:pPr>
              <a:r>
                <a:rPr lang="en-US" sz="1400" dirty="0">
                  <a:solidFill>
                    <a:srgbClr val="3F4444"/>
                  </a:solidFill>
                  <a:latin typeface="Segoe UI" panose="020B0502040204020203" pitchFamily="34" charset="0"/>
                  <a:cs typeface="Segoe UI" panose="020B0502040204020203" pitchFamily="34" charset="0"/>
                </a:rPr>
                <a:t>Making the payment obligation a rental obligation (enabling enforcement as rent) enabling use of a summary non-payment proceeding of rent for failure to pay</a:t>
              </a:r>
            </a:p>
            <a:p>
              <a:pPr marL="285750" indent="-285750">
                <a:buFont typeface="Arial" panose="020B0604020202020204" pitchFamily="34" charset="0"/>
                <a:buChar char="•"/>
              </a:pPr>
              <a:r>
                <a:rPr lang="en-US" sz="1400" dirty="0">
                  <a:solidFill>
                    <a:srgbClr val="3F4444"/>
                  </a:solidFill>
                  <a:latin typeface="Segoe UI" panose="020B0502040204020203" pitchFamily="34" charset="0"/>
                  <a:cs typeface="Segoe UI" panose="020B0502040204020203" pitchFamily="34" charset="0"/>
                </a:rPr>
                <a:t>Requiring indemnification for all costs, including legal fees, incurred by reason of the shareholder's failure to timely pay</a:t>
              </a:r>
            </a:p>
            <a:p>
              <a:pPr marL="285750" indent="-285750">
                <a:buFont typeface="Arial" panose="020B0604020202020204" pitchFamily="34" charset="0"/>
                <a:buChar char="•"/>
              </a:pPr>
              <a:r>
                <a:rPr lang="en-US" sz="1400" dirty="0">
                  <a:solidFill>
                    <a:srgbClr val="3F4444"/>
                  </a:solidFill>
                  <a:latin typeface="Segoe UI" panose="020B0502040204020203" pitchFamily="34" charset="0"/>
                  <a:cs typeface="Segoe UI" panose="020B0502040204020203" pitchFamily="34" charset="0"/>
                </a:rPr>
                <a:t>Establishment of escrows and other payment arrangements</a:t>
              </a:r>
            </a:p>
            <a:p>
              <a:pPr marL="285750" indent="-285750">
                <a:buFont typeface="Arial" panose="020B0604020202020204" pitchFamily="34" charset="0"/>
                <a:buChar char="•"/>
              </a:pPr>
              <a:r>
                <a:rPr lang="en-US" sz="1400" dirty="0">
                  <a:solidFill>
                    <a:srgbClr val="3F4444"/>
                  </a:solidFill>
                  <a:latin typeface="Segoe UI" panose="020B0502040204020203" pitchFamily="34" charset="0"/>
                  <a:cs typeface="Segoe UI" panose="020B0502040204020203" pitchFamily="34" charset="0"/>
                </a:rPr>
                <a:t>Instituting fines</a:t>
              </a:r>
            </a:p>
            <a:p>
              <a:pPr marL="285750" indent="-285750">
                <a:buFont typeface="Arial" panose="020B0604020202020204" pitchFamily="34" charset="0"/>
                <a:buChar char="•"/>
              </a:pPr>
              <a:r>
                <a:rPr lang="en-US" sz="1400" dirty="0">
                  <a:solidFill>
                    <a:srgbClr val="3F4444"/>
                  </a:solidFill>
                  <a:latin typeface="Segoe UI" panose="020B0502040204020203" pitchFamily="34" charset="0"/>
                  <a:cs typeface="Segoe UI" panose="020B0502040204020203" pitchFamily="34" charset="0"/>
                </a:rPr>
                <a:t>Responsibility for the Tax in the event DOF “looks back” to prior years</a:t>
              </a:r>
            </a:p>
          </p:txBody>
        </p:sp>
      </p:grpSp>
    </p:spTree>
    <p:extLst>
      <p:ext uri="{BB962C8B-B14F-4D97-AF65-F5344CB8AC3E}">
        <p14:creationId xmlns:p14="http://schemas.microsoft.com/office/powerpoint/2010/main" val="1092364896"/>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224666-D95B-4EA9-0EC2-68BD43118E2E}"/>
            </a:ext>
          </a:extLst>
        </p:cNvPr>
        <p:cNvGrpSpPr/>
        <p:nvPr/>
      </p:nvGrpSpPr>
      <p:grpSpPr>
        <a:xfrm>
          <a:off x="0" y="0"/>
          <a:ext cx="0" cy="0"/>
          <a:chOff x="0" y="0"/>
          <a:chExt cx="0" cy="0"/>
        </a:xfrm>
      </p:grpSpPr>
      <p:sp>
        <p:nvSpPr>
          <p:cNvPr id="17" name="Content Placeholder 2">
            <a:extLst>
              <a:ext uri="{FF2B5EF4-FFF2-40B4-BE49-F238E27FC236}">
                <a16:creationId xmlns:a16="http://schemas.microsoft.com/office/drawing/2014/main" id="{2172A797-775F-8BFC-5248-6AD3FD04EDBD}"/>
              </a:ext>
            </a:extLst>
          </p:cNvPr>
          <p:cNvSpPr txBox="1">
            <a:spLocks/>
          </p:cNvSpPr>
          <p:nvPr/>
        </p:nvSpPr>
        <p:spPr>
          <a:xfrm>
            <a:off x="522514" y="4749800"/>
            <a:ext cx="11124053" cy="1059329"/>
          </a:xfrm>
          <a:prstGeom prst="rect">
            <a:avLst/>
          </a:prstGeom>
        </p:spPr>
        <p:txBody>
          <a:bodyPr/>
          <a:lstStyle>
            <a:lvl1pPr marL="231775" indent="-231775" algn="l" defTabSz="914400" rtl="0" eaLnBrk="1" latinLnBrk="0" hangingPunct="1">
              <a:lnSpc>
                <a:spcPct val="100000"/>
              </a:lnSpc>
              <a:spcBef>
                <a:spcPts val="1000"/>
              </a:spcBef>
              <a:buClr>
                <a:srgbClr val="155D0C"/>
              </a:buClr>
              <a:buFont typeface="Arial" panose="020B0604020202020204" pitchFamily="34" charset="0"/>
              <a:buChar char="•"/>
              <a:defRPr sz="2800" kern="1200">
                <a:solidFill>
                  <a:schemeClr val="tx1"/>
                </a:solidFill>
                <a:latin typeface="Segoe UI" panose="020B0502040204020203" pitchFamily="34" charset="0"/>
                <a:ea typeface="+mn-ea"/>
                <a:cs typeface="Segoe UI" panose="020B0502040204020203" pitchFamily="34" charset="0"/>
              </a:defRPr>
            </a:lvl1pPr>
            <a:lvl2pPr marL="685800" indent="-228600" algn="l" defTabSz="914400" rtl="0" eaLnBrk="1" latinLnBrk="0" hangingPunct="1">
              <a:lnSpc>
                <a:spcPct val="100000"/>
              </a:lnSpc>
              <a:spcBef>
                <a:spcPts val="500"/>
              </a:spcBef>
              <a:buClrTx/>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000" b="1" dirty="0"/>
              <a:t>Recommendation: </a:t>
            </a:r>
            <a:r>
              <a:rPr lang="en-US" sz="2000" dirty="0"/>
              <a:t>ALL cooperative corporations that potentially have a covered unit should adopt house rules as outlined above, even if the Board also intends to seek shareholder approval of a lease amendment.</a:t>
            </a:r>
          </a:p>
        </p:txBody>
      </p:sp>
      <p:sp>
        <p:nvSpPr>
          <p:cNvPr id="2" name="Title 1">
            <a:extLst>
              <a:ext uri="{FF2B5EF4-FFF2-40B4-BE49-F238E27FC236}">
                <a16:creationId xmlns:a16="http://schemas.microsoft.com/office/drawing/2014/main" id="{0C50F5A9-A238-FE25-7C14-402CFF0663A5}"/>
              </a:ext>
            </a:extLst>
          </p:cNvPr>
          <p:cNvSpPr>
            <a:spLocks noGrp="1"/>
          </p:cNvSpPr>
          <p:nvPr>
            <p:ph type="title"/>
          </p:nvPr>
        </p:nvSpPr>
        <p:spPr>
          <a:xfrm>
            <a:off x="522515" y="511547"/>
            <a:ext cx="11124055" cy="1325563"/>
          </a:xfrm>
        </p:spPr>
        <p:txBody>
          <a:bodyPr/>
          <a:lstStyle/>
          <a:p>
            <a:r>
              <a:rPr lang="en-US" dirty="0"/>
              <a:t>Condition of Consent to Transfer</a:t>
            </a:r>
          </a:p>
        </p:txBody>
      </p:sp>
      <p:grpSp>
        <p:nvGrpSpPr>
          <p:cNvPr id="3" name="Group 2">
            <a:extLst>
              <a:ext uri="{FF2B5EF4-FFF2-40B4-BE49-F238E27FC236}">
                <a16:creationId xmlns:a16="http://schemas.microsoft.com/office/drawing/2014/main" id="{3940B427-8E6C-9EE9-17E0-A82E703DB991}"/>
              </a:ext>
            </a:extLst>
          </p:cNvPr>
          <p:cNvGrpSpPr/>
          <p:nvPr/>
        </p:nvGrpSpPr>
        <p:grpSpPr>
          <a:xfrm>
            <a:off x="598672" y="1837111"/>
            <a:ext cx="10971735" cy="2517607"/>
            <a:chOff x="616269" y="4210081"/>
            <a:chExt cx="10971735" cy="1656563"/>
          </a:xfrm>
        </p:grpSpPr>
        <p:grpSp>
          <p:nvGrpSpPr>
            <p:cNvPr id="4" name="Group 3">
              <a:extLst>
                <a:ext uri="{FF2B5EF4-FFF2-40B4-BE49-F238E27FC236}">
                  <a16:creationId xmlns:a16="http://schemas.microsoft.com/office/drawing/2014/main" id="{4822446F-72A2-7905-E21E-4FD0036921A7}"/>
                </a:ext>
              </a:extLst>
            </p:cNvPr>
            <p:cNvGrpSpPr/>
            <p:nvPr/>
          </p:nvGrpSpPr>
          <p:grpSpPr>
            <a:xfrm>
              <a:off x="616269" y="4210081"/>
              <a:ext cx="10971735" cy="1656563"/>
              <a:chOff x="522514" y="2988632"/>
              <a:chExt cx="10984010" cy="1988762"/>
            </a:xfrm>
          </p:grpSpPr>
          <p:sp>
            <p:nvSpPr>
              <p:cNvPr id="6" name="Shape 8">
                <a:extLst>
                  <a:ext uri="{FF2B5EF4-FFF2-40B4-BE49-F238E27FC236}">
                    <a16:creationId xmlns:a16="http://schemas.microsoft.com/office/drawing/2014/main" id="{11F1CE43-61AC-4068-38DE-2D2635DF8A13}"/>
                  </a:ext>
                </a:extLst>
              </p:cNvPr>
              <p:cNvSpPr/>
              <p:nvPr/>
            </p:nvSpPr>
            <p:spPr>
              <a:xfrm>
                <a:off x="522514" y="2988632"/>
                <a:ext cx="10984010" cy="1923806"/>
              </a:xfrm>
              <a:prstGeom prst="rect">
                <a:avLst/>
              </a:prstGeom>
              <a:solidFill>
                <a:schemeClr val="bg1">
                  <a:lumMod val="95000"/>
                </a:schemeClr>
              </a:solidFill>
              <a:ln w="9525">
                <a:noFill/>
                <a:prstDash val="solid"/>
              </a:ln>
            </p:spPr>
            <p:txBody>
              <a:bodyPr/>
              <a:lstStyle/>
              <a:p>
                <a:endParaRPr lang="en-US" dirty="0"/>
              </a:p>
            </p:txBody>
          </p:sp>
          <p:sp>
            <p:nvSpPr>
              <p:cNvPr id="7" name="Shape 9">
                <a:extLst>
                  <a:ext uri="{FF2B5EF4-FFF2-40B4-BE49-F238E27FC236}">
                    <a16:creationId xmlns:a16="http://schemas.microsoft.com/office/drawing/2014/main" id="{0AEE9871-C47C-A541-E8AB-98E56FFBC219}"/>
                  </a:ext>
                </a:extLst>
              </p:cNvPr>
              <p:cNvSpPr/>
              <p:nvPr/>
            </p:nvSpPr>
            <p:spPr>
              <a:xfrm>
                <a:off x="522514" y="3053587"/>
                <a:ext cx="159990" cy="1923807"/>
              </a:xfrm>
              <a:prstGeom prst="rect">
                <a:avLst/>
              </a:prstGeom>
              <a:solidFill>
                <a:schemeClr val="accent1"/>
              </a:solidFill>
              <a:ln w="12700">
                <a:noFill/>
                <a:prstDash val="solid"/>
              </a:ln>
            </p:spPr>
            <p:txBody>
              <a:bodyPr/>
              <a:lstStyle/>
              <a:p>
                <a:endParaRPr lang="en-US"/>
              </a:p>
            </p:txBody>
          </p:sp>
          <p:sp>
            <p:nvSpPr>
              <p:cNvPr id="8" name="Text 10">
                <a:extLst>
                  <a:ext uri="{FF2B5EF4-FFF2-40B4-BE49-F238E27FC236}">
                    <a16:creationId xmlns:a16="http://schemas.microsoft.com/office/drawing/2014/main" id="{AB39611B-B745-FF6C-CE22-CA6770B4CE8A}"/>
                  </a:ext>
                </a:extLst>
              </p:cNvPr>
              <p:cNvSpPr/>
              <p:nvPr/>
            </p:nvSpPr>
            <p:spPr>
              <a:xfrm>
                <a:off x="905346" y="3115591"/>
                <a:ext cx="2161558" cy="365760"/>
              </a:xfrm>
              <a:prstGeom prst="rect">
                <a:avLst/>
              </a:prstGeom>
              <a:noFill/>
              <a:ln/>
            </p:spPr>
            <p:txBody>
              <a:bodyPr wrap="square" lIns="0" tIns="0" rIns="0" bIns="0" rtlCol="0" anchor="ctr"/>
              <a:lstStyle/>
              <a:p>
                <a:pPr marL="0" indent="0">
                  <a:buNone/>
                </a:pPr>
                <a:endParaRPr lang="en-US" sz="2000" dirty="0"/>
              </a:p>
            </p:txBody>
          </p:sp>
          <p:sp>
            <p:nvSpPr>
              <p:cNvPr id="9" name="Text 11">
                <a:extLst>
                  <a:ext uri="{FF2B5EF4-FFF2-40B4-BE49-F238E27FC236}">
                    <a16:creationId xmlns:a16="http://schemas.microsoft.com/office/drawing/2014/main" id="{1A871618-8A34-B19A-5C5B-099520AEC32B}"/>
                  </a:ext>
                </a:extLst>
              </p:cNvPr>
              <p:cNvSpPr/>
              <p:nvPr/>
            </p:nvSpPr>
            <p:spPr>
              <a:xfrm>
                <a:off x="905346" y="3738698"/>
                <a:ext cx="10302843" cy="1151747"/>
              </a:xfrm>
              <a:prstGeom prst="rect">
                <a:avLst/>
              </a:prstGeom>
              <a:noFill/>
              <a:ln/>
            </p:spPr>
            <p:txBody>
              <a:bodyPr wrap="square" lIns="0" tIns="0" rIns="0" bIns="0" rtlCol="0" anchor="ctr"/>
              <a:lstStyle/>
              <a:p>
                <a:pPr>
                  <a:spcAft>
                    <a:spcPts val="600"/>
                  </a:spcAft>
                  <a:buSzPct val="100000"/>
                </a:pPr>
                <a:endParaRPr lang="en-US" sz="1600" dirty="0"/>
              </a:p>
              <a:p>
                <a:endParaRPr lang="en-US" sz="1600" dirty="0"/>
              </a:p>
            </p:txBody>
          </p:sp>
        </p:grpSp>
        <p:sp>
          <p:nvSpPr>
            <p:cNvPr id="5" name="Text 10">
              <a:extLst>
                <a:ext uri="{FF2B5EF4-FFF2-40B4-BE49-F238E27FC236}">
                  <a16:creationId xmlns:a16="http://schemas.microsoft.com/office/drawing/2014/main" id="{902C1BC8-3C2F-8984-0D38-D344D2DBB7FA}"/>
                </a:ext>
              </a:extLst>
            </p:cNvPr>
            <p:cNvSpPr/>
            <p:nvPr/>
          </p:nvSpPr>
          <p:spPr>
            <a:xfrm>
              <a:off x="998673" y="4273794"/>
              <a:ext cx="9557668" cy="1378897"/>
            </a:xfrm>
            <a:prstGeom prst="rect">
              <a:avLst/>
            </a:prstGeom>
            <a:noFill/>
            <a:ln/>
          </p:spPr>
          <p:txBody>
            <a:bodyPr wrap="square" lIns="0" tIns="0" rIns="0" bIns="0" rtlCol="0" anchor="ctr"/>
            <a:lstStyle/>
            <a:p>
              <a:pPr marL="0" indent="0">
                <a:buNone/>
              </a:pPr>
              <a:r>
                <a:rPr lang="en-US" sz="2000" b="1" dirty="0">
                  <a:solidFill>
                    <a:srgbClr val="333F40"/>
                  </a:solidFill>
                  <a:ea typeface="Calibri" pitchFamily="34" charset="-122"/>
                  <a:cs typeface="Calibri" pitchFamily="34" charset="-120"/>
                </a:rPr>
                <a:t>New Sales: Board to consider conditioning consent on compliance with tax</a:t>
              </a:r>
            </a:p>
            <a:p>
              <a:pPr marL="342900" indent="-342900">
                <a:buFont typeface="Arial" panose="020B0604020202020204" pitchFamily="34" charset="0"/>
                <a:buChar char="•"/>
              </a:pPr>
              <a:r>
                <a:rPr lang="en-US" sz="2000" b="1" dirty="0">
                  <a:solidFill>
                    <a:srgbClr val="333F40"/>
                  </a:solidFill>
                  <a:ea typeface="Calibri" pitchFamily="34" charset="-122"/>
                  <a:cs typeface="Calibri" pitchFamily="34" charset="-120"/>
                </a:rPr>
                <a:t>Buyer responsibility</a:t>
              </a:r>
            </a:p>
            <a:p>
              <a:pPr marL="342900" indent="-342900">
                <a:buFont typeface="Arial" panose="020B0604020202020204" pitchFamily="34" charset="0"/>
                <a:buChar char="•"/>
              </a:pPr>
              <a:r>
                <a:rPr lang="en-US" sz="2000" b="1" dirty="0">
                  <a:solidFill>
                    <a:srgbClr val="333F40"/>
                  </a:solidFill>
                  <a:ea typeface="Calibri" pitchFamily="34" charset="-122"/>
                  <a:cs typeface="Calibri" pitchFamily="34" charset="-120"/>
                </a:rPr>
                <a:t>Escrow</a:t>
              </a:r>
            </a:p>
          </p:txBody>
        </p:sp>
      </p:grpSp>
    </p:spTree>
    <p:extLst>
      <p:ext uri="{BB962C8B-B14F-4D97-AF65-F5344CB8AC3E}">
        <p14:creationId xmlns:p14="http://schemas.microsoft.com/office/powerpoint/2010/main" val="3569769287"/>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42528-2521-E441-579F-DCC0F068FC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978720-4D3C-C21E-A9F9-88C949AFA0A0}"/>
              </a:ext>
            </a:extLst>
          </p:cNvPr>
          <p:cNvSpPr>
            <a:spLocks noGrp="1"/>
          </p:cNvSpPr>
          <p:nvPr>
            <p:ph type="title"/>
          </p:nvPr>
        </p:nvSpPr>
        <p:spPr/>
        <p:txBody>
          <a:bodyPr/>
          <a:lstStyle/>
          <a:p>
            <a:r>
              <a:rPr lang="en-US" dirty="0"/>
              <a:t>Lease Amendment Considerations</a:t>
            </a:r>
          </a:p>
        </p:txBody>
      </p:sp>
      <p:sp>
        <p:nvSpPr>
          <p:cNvPr id="13" name="Content Placeholder 2">
            <a:extLst>
              <a:ext uri="{FF2B5EF4-FFF2-40B4-BE49-F238E27FC236}">
                <a16:creationId xmlns:a16="http://schemas.microsoft.com/office/drawing/2014/main" id="{4B0A4ABC-A311-DDA2-C27A-41E6DC9A228A}"/>
              </a:ext>
            </a:extLst>
          </p:cNvPr>
          <p:cNvSpPr>
            <a:spLocks noGrp="1"/>
          </p:cNvSpPr>
          <p:nvPr>
            <p:ph sz="quarter" idx="10"/>
          </p:nvPr>
        </p:nvSpPr>
        <p:spPr>
          <a:xfrm>
            <a:off x="545432" y="1636805"/>
            <a:ext cx="11124053" cy="3972019"/>
          </a:xfrm>
        </p:spPr>
        <p:txBody>
          <a:bodyPr/>
          <a:lstStyle/>
          <a:p>
            <a:pPr marL="0" indent="0">
              <a:buNone/>
            </a:pPr>
            <a:r>
              <a:rPr lang="en-US" sz="2200" b="1" i="1" dirty="0"/>
              <a:t>Each Board Must Decide What is Appropriate for Their Building</a:t>
            </a:r>
          </a:p>
        </p:txBody>
      </p:sp>
      <p:grpSp>
        <p:nvGrpSpPr>
          <p:cNvPr id="3" name="Group 2">
            <a:extLst>
              <a:ext uri="{FF2B5EF4-FFF2-40B4-BE49-F238E27FC236}">
                <a16:creationId xmlns:a16="http://schemas.microsoft.com/office/drawing/2014/main" id="{4BFB7D9F-B8F3-DC28-DB54-B796AF6411F5}"/>
              </a:ext>
            </a:extLst>
          </p:cNvPr>
          <p:cNvGrpSpPr/>
          <p:nvPr/>
        </p:nvGrpSpPr>
        <p:grpSpPr>
          <a:xfrm>
            <a:off x="545433" y="2270740"/>
            <a:ext cx="11101136" cy="1160529"/>
            <a:chOff x="764587" y="4887948"/>
            <a:chExt cx="3386394" cy="1348392"/>
          </a:xfrm>
        </p:grpSpPr>
        <p:grpSp>
          <p:nvGrpSpPr>
            <p:cNvPr id="14" name="Group 13">
              <a:extLst>
                <a:ext uri="{FF2B5EF4-FFF2-40B4-BE49-F238E27FC236}">
                  <a16:creationId xmlns:a16="http://schemas.microsoft.com/office/drawing/2014/main" id="{7A5E1AA4-B27F-C34A-0AB4-914E831954D1}"/>
                </a:ext>
              </a:extLst>
            </p:cNvPr>
            <p:cNvGrpSpPr/>
            <p:nvPr/>
          </p:nvGrpSpPr>
          <p:grpSpPr>
            <a:xfrm>
              <a:off x="764587" y="4887948"/>
              <a:ext cx="3386394" cy="1348392"/>
              <a:chOff x="522514" y="3053587"/>
              <a:chExt cx="10984010" cy="1923807"/>
            </a:xfrm>
          </p:grpSpPr>
          <p:sp>
            <p:nvSpPr>
              <p:cNvPr id="17" name="Shape 8">
                <a:extLst>
                  <a:ext uri="{FF2B5EF4-FFF2-40B4-BE49-F238E27FC236}">
                    <a16:creationId xmlns:a16="http://schemas.microsoft.com/office/drawing/2014/main" id="{6934F43F-5F7D-96D8-5CB6-9503A8CA0A5F}"/>
                  </a:ext>
                </a:extLst>
              </p:cNvPr>
              <p:cNvSpPr/>
              <p:nvPr/>
            </p:nvSpPr>
            <p:spPr>
              <a:xfrm>
                <a:off x="522514" y="3053587"/>
                <a:ext cx="10984010" cy="1923807"/>
              </a:xfrm>
              <a:prstGeom prst="rect">
                <a:avLst/>
              </a:prstGeom>
              <a:solidFill>
                <a:schemeClr val="bg1">
                  <a:lumMod val="95000"/>
                </a:schemeClr>
              </a:solidFill>
              <a:ln w="9525">
                <a:noFill/>
                <a:prstDash val="solid"/>
              </a:ln>
            </p:spPr>
            <p:txBody>
              <a:bodyPr/>
              <a:lstStyle/>
              <a:p>
                <a:endParaRPr lang="en-US" dirty="0"/>
              </a:p>
            </p:txBody>
          </p:sp>
          <p:sp>
            <p:nvSpPr>
              <p:cNvPr id="18" name="Shape 9">
                <a:extLst>
                  <a:ext uri="{FF2B5EF4-FFF2-40B4-BE49-F238E27FC236}">
                    <a16:creationId xmlns:a16="http://schemas.microsoft.com/office/drawing/2014/main" id="{8A0621AF-4A68-D156-B671-33AF6FC57D39}"/>
                  </a:ext>
                </a:extLst>
              </p:cNvPr>
              <p:cNvSpPr/>
              <p:nvPr/>
            </p:nvSpPr>
            <p:spPr>
              <a:xfrm>
                <a:off x="522514" y="3053587"/>
                <a:ext cx="191414" cy="1923807"/>
              </a:xfrm>
              <a:prstGeom prst="rect">
                <a:avLst/>
              </a:prstGeom>
              <a:solidFill>
                <a:schemeClr val="accent1"/>
              </a:solidFill>
              <a:ln w="12700">
                <a:noFill/>
                <a:prstDash val="solid"/>
              </a:ln>
            </p:spPr>
            <p:txBody>
              <a:bodyPr/>
              <a:lstStyle/>
              <a:p>
                <a:endParaRPr lang="en-US"/>
              </a:p>
            </p:txBody>
          </p:sp>
          <p:sp>
            <p:nvSpPr>
              <p:cNvPr id="19" name="Text 10">
                <a:extLst>
                  <a:ext uri="{FF2B5EF4-FFF2-40B4-BE49-F238E27FC236}">
                    <a16:creationId xmlns:a16="http://schemas.microsoft.com/office/drawing/2014/main" id="{70D54AE9-AE88-8B80-60C5-2C0F34CE49E0}"/>
                  </a:ext>
                </a:extLst>
              </p:cNvPr>
              <p:cNvSpPr/>
              <p:nvPr/>
            </p:nvSpPr>
            <p:spPr>
              <a:xfrm>
                <a:off x="905346" y="3115591"/>
                <a:ext cx="2161558" cy="365760"/>
              </a:xfrm>
              <a:prstGeom prst="rect">
                <a:avLst/>
              </a:prstGeom>
              <a:noFill/>
              <a:ln/>
            </p:spPr>
            <p:txBody>
              <a:bodyPr wrap="square" lIns="0" tIns="0" rIns="0" bIns="0" rtlCol="0" anchor="ctr"/>
              <a:lstStyle/>
              <a:p>
                <a:pPr marL="0" indent="0">
                  <a:buNone/>
                </a:pPr>
                <a:endParaRPr lang="en-US" sz="2000" dirty="0"/>
              </a:p>
            </p:txBody>
          </p:sp>
          <p:sp>
            <p:nvSpPr>
              <p:cNvPr id="20" name="Text 11">
                <a:extLst>
                  <a:ext uri="{FF2B5EF4-FFF2-40B4-BE49-F238E27FC236}">
                    <a16:creationId xmlns:a16="http://schemas.microsoft.com/office/drawing/2014/main" id="{478A38CC-727E-6EDE-8B57-FB7C210ACCA2}"/>
                  </a:ext>
                </a:extLst>
              </p:cNvPr>
              <p:cNvSpPr/>
              <p:nvPr/>
            </p:nvSpPr>
            <p:spPr>
              <a:xfrm>
                <a:off x="905346" y="3358289"/>
                <a:ext cx="10302843" cy="1590907"/>
              </a:xfrm>
              <a:prstGeom prst="rect">
                <a:avLst/>
              </a:prstGeom>
              <a:noFill/>
              <a:ln/>
            </p:spPr>
            <p:txBody>
              <a:bodyPr wrap="square" lIns="0" tIns="0" rIns="0" bIns="0" rtlCol="0" anchor="ctr"/>
              <a:lstStyle/>
              <a:p>
                <a:endParaRPr lang="en-US" sz="1600" dirty="0"/>
              </a:p>
            </p:txBody>
          </p:sp>
        </p:grpSp>
        <p:sp>
          <p:nvSpPr>
            <p:cNvPr id="15" name="TextBox 14">
              <a:extLst>
                <a:ext uri="{FF2B5EF4-FFF2-40B4-BE49-F238E27FC236}">
                  <a16:creationId xmlns:a16="http://schemas.microsoft.com/office/drawing/2014/main" id="{2495B251-DCD0-974F-8EE2-394B65DB2D50}"/>
                </a:ext>
              </a:extLst>
            </p:cNvPr>
            <p:cNvSpPr txBox="1"/>
            <p:nvPr/>
          </p:nvSpPr>
          <p:spPr>
            <a:xfrm>
              <a:off x="830591" y="4887948"/>
              <a:ext cx="3312489" cy="429118"/>
            </a:xfrm>
            <a:prstGeom prst="rect">
              <a:avLst/>
            </a:prstGeom>
            <a:noFill/>
          </p:spPr>
          <p:txBody>
            <a:bodyPr wrap="square" rtlCol="0">
              <a:spAutoFit/>
            </a:bodyPr>
            <a:lstStyle/>
            <a:p>
              <a:r>
                <a:rPr lang="en-US" b="1" dirty="0"/>
                <a:t>  Tax Surcharge Obligation</a:t>
              </a:r>
            </a:p>
          </p:txBody>
        </p:sp>
        <p:sp>
          <p:nvSpPr>
            <p:cNvPr id="16" name="TextBox 15">
              <a:extLst>
                <a:ext uri="{FF2B5EF4-FFF2-40B4-BE49-F238E27FC236}">
                  <a16:creationId xmlns:a16="http://schemas.microsoft.com/office/drawing/2014/main" id="{EAAC5D04-9F64-ADFD-F2F6-8A86F1B0A7A0}"/>
                </a:ext>
              </a:extLst>
            </p:cNvPr>
            <p:cNvSpPr txBox="1"/>
            <p:nvPr/>
          </p:nvSpPr>
          <p:spPr>
            <a:xfrm>
              <a:off x="1042845" y="5254265"/>
              <a:ext cx="3100235" cy="858237"/>
            </a:xfrm>
            <a:prstGeom prst="rect">
              <a:avLst/>
            </a:prstGeom>
            <a:noFill/>
          </p:spPr>
          <p:txBody>
            <a:bodyPr wrap="square" rtlCol="0">
              <a:spAutoFit/>
            </a:bodyPr>
            <a:lstStyle/>
            <a:p>
              <a:pPr marL="285750" indent="-285750">
                <a:buFont typeface="Arial" panose="020B0604020202020204" pitchFamily="34" charset="0"/>
                <a:buChar char="•"/>
              </a:pPr>
              <a:r>
                <a:rPr lang="en-US" sz="1400" dirty="0">
                  <a:solidFill>
                    <a:srgbClr val="3F4444"/>
                  </a:solidFill>
                  <a:latin typeface="Segoe UI" panose="020B0502040204020203" pitchFamily="34" charset="0"/>
                  <a:cs typeface="Segoe UI" panose="020B0502040204020203" pitchFamily="34" charset="0"/>
                </a:rPr>
                <a:t>Board invoices each lessee for amounts billed by DOF attributable to that lessee</a:t>
              </a:r>
            </a:p>
            <a:p>
              <a:pPr marL="285750" indent="-285750">
                <a:buFont typeface="Arial" panose="020B0604020202020204" pitchFamily="34" charset="0"/>
                <a:buChar char="•"/>
              </a:pPr>
              <a:r>
                <a:rPr lang="en-US" sz="1400" dirty="0">
                  <a:solidFill>
                    <a:srgbClr val="3F4444"/>
                  </a:solidFill>
                  <a:latin typeface="Segoe UI" panose="020B0502040204020203" pitchFamily="34" charset="0"/>
                  <a:cs typeface="Segoe UI" panose="020B0502040204020203" pitchFamily="34" charset="0"/>
                </a:rPr>
                <a:t>“Tax” broadly defined: surcharge, fines, late fees, penalties, interest, and any successor/replacement taxes</a:t>
              </a:r>
            </a:p>
            <a:p>
              <a:pPr marL="285750" indent="-285750">
                <a:buFont typeface="Arial" panose="020B0604020202020204" pitchFamily="34" charset="0"/>
                <a:buChar char="•"/>
              </a:pPr>
              <a:r>
                <a:rPr lang="en-US" sz="1400" dirty="0">
                  <a:solidFill>
                    <a:srgbClr val="3F4444"/>
                  </a:solidFill>
                  <a:latin typeface="Segoe UI" panose="020B0502040204020203" pitchFamily="34" charset="0"/>
                  <a:cs typeface="Segoe UI" panose="020B0502040204020203" pitchFamily="34" charset="0"/>
                </a:rPr>
                <a:t>Payment obligation applies even if the lessee is challenging the tax</a:t>
              </a:r>
            </a:p>
          </p:txBody>
        </p:sp>
      </p:grpSp>
      <p:grpSp>
        <p:nvGrpSpPr>
          <p:cNvPr id="21" name="Group 20">
            <a:extLst>
              <a:ext uri="{FF2B5EF4-FFF2-40B4-BE49-F238E27FC236}">
                <a16:creationId xmlns:a16="http://schemas.microsoft.com/office/drawing/2014/main" id="{9D6C0CFB-E545-A635-CD97-F0C773E2D361}"/>
              </a:ext>
            </a:extLst>
          </p:cNvPr>
          <p:cNvGrpSpPr/>
          <p:nvPr/>
        </p:nvGrpSpPr>
        <p:grpSpPr>
          <a:xfrm>
            <a:off x="545431" y="3820739"/>
            <a:ext cx="5393642" cy="2054960"/>
            <a:chOff x="764587" y="4887948"/>
            <a:chExt cx="3386394" cy="1348392"/>
          </a:xfrm>
        </p:grpSpPr>
        <p:grpSp>
          <p:nvGrpSpPr>
            <p:cNvPr id="22" name="Group 21">
              <a:extLst>
                <a:ext uri="{FF2B5EF4-FFF2-40B4-BE49-F238E27FC236}">
                  <a16:creationId xmlns:a16="http://schemas.microsoft.com/office/drawing/2014/main" id="{107FA54E-0C51-C6F6-F17B-A6AEFAA63A4D}"/>
                </a:ext>
              </a:extLst>
            </p:cNvPr>
            <p:cNvGrpSpPr/>
            <p:nvPr/>
          </p:nvGrpSpPr>
          <p:grpSpPr>
            <a:xfrm>
              <a:off x="764587" y="4887948"/>
              <a:ext cx="3386394" cy="1348392"/>
              <a:chOff x="522514" y="3053587"/>
              <a:chExt cx="10984010" cy="1923807"/>
            </a:xfrm>
          </p:grpSpPr>
          <p:sp>
            <p:nvSpPr>
              <p:cNvPr id="25" name="Shape 8">
                <a:extLst>
                  <a:ext uri="{FF2B5EF4-FFF2-40B4-BE49-F238E27FC236}">
                    <a16:creationId xmlns:a16="http://schemas.microsoft.com/office/drawing/2014/main" id="{5CC75CC2-AE13-567D-1BB3-A892A48471D3}"/>
                  </a:ext>
                </a:extLst>
              </p:cNvPr>
              <p:cNvSpPr/>
              <p:nvPr/>
            </p:nvSpPr>
            <p:spPr>
              <a:xfrm>
                <a:off x="522514" y="3053587"/>
                <a:ext cx="10984010" cy="1923807"/>
              </a:xfrm>
              <a:prstGeom prst="rect">
                <a:avLst/>
              </a:prstGeom>
              <a:solidFill>
                <a:schemeClr val="bg1">
                  <a:lumMod val="95000"/>
                </a:schemeClr>
              </a:solidFill>
              <a:ln w="9525">
                <a:noFill/>
                <a:prstDash val="solid"/>
              </a:ln>
            </p:spPr>
            <p:txBody>
              <a:bodyPr/>
              <a:lstStyle/>
              <a:p>
                <a:endParaRPr lang="en-US" dirty="0"/>
              </a:p>
            </p:txBody>
          </p:sp>
          <p:sp>
            <p:nvSpPr>
              <p:cNvPr id="26" name="Shape 9">
                <a:extLst>
                  <a:ext uri="{FF2B5EF4-FFF2-40B4-BE49-F238E27FC236}">
                    <a16:creationId xmlns:a16="http://schemas.microsoft.com/office/drawing/2014/main" id="{BA0D6A9B-8367-6BBE-3BB0-B9BB1DB26C21}"/>
                  </a:ext>
                </a:extLst>
              </p:cNvPr>
              <p:cNvSpPr/>
              <p:nvPr/>
            </p:nvSpPr>
            <p:spPr>
              <a:xfrm>
                <a:off x="522514" y="3053587"/>
                <a:ext cx="382831" cy="1923807"/>
              </a:xfrm>
              <a:prstGeom prst="rect">
                <a:avLst/>
              </a:prstGeom>
              <a:solidFill>
                <a:schemeClr val="accent2"/>
              </a:solidFill>
              <a:ln w="12700">
                <a:noFill/>
                <a:prstDash val="solid"/>
              </a:ln>
            </p:spPr>
            <p:txBody>
              <a:bodyPr/>
              <a:lstStyle/>
              <a:p>
                <a:endParaRPr lang="en-US"/>
              </a:p>
            </p:txBody>
          </p:sp>
          <p:sp>
            <p:nvSpPr>
              <p:cNvPr id="27" name="Text 10">
                <a:extLst>
                  <a:ext uri="{FF2B5EF4-FFF2-40B4-BE49-F238E27FC236}">
                    <a16:creationId xmlns:a16="http://schemas.microsoft.com/office/drawing/2014/main" id="{A3DE27E1-898A-0D11-BF85-9D8F85A5FD72}"/>
                  </a:ext>
                </a:extLst>
              </p:cNvPr>
              <p:cNvSpPr/>
              <p:nvPr/>
            </p:nvSpPr>
            <p:spPr>
              <a:xfrm>
                <a:off x="905346" y="3115591"/>
                <a:ext cx="2161558" cy="365760"/>
              </a:xfrm>
              <a:prstGeom prst="rect">
                <a:avLst/>
              </a:prstGeom>
              <a:noFill/>
              <a:ln/>
            </p:spPr>
            <p:txBody>
              <a:bodyPr wrap="square" lIns="0" tIns="0" rIns="0" bIns="0" rtlCol="0" anchor="ctr"/>
              <a:lstStyle/>
              <a:p>
                <a:pPr marL="0" indent="0">
                  <a:buNone/>
                </a:pPr>
                <a:endParaRPr lang="en-US" sz="2000" dirty="0"/>
              </a:p>
            </p:txBody>
          </p:sp>
          <p:sp>
            <p:nvSpPr>
              <p:cNvPr id="28" name="Text 11">
                <a:extLst>
                  <a:ext uri="{FF2B5EF4-FFF2-40B4-BE49-F238E27FC236}">
                    <a16:creationId xmlns:a16="http://schemas.microsoft.com/office/drawing/2014/main" id="{7FC5E480-E213-18DC-87C8-3E30CF0332BB}"/>
                  </a:ext>
                </a:extLst>
              </p:cNvPr>
              <p:cNvSpPr/>
              <p:nvPr/>
            </p:nvSpPr>
            <p:spPr>
              <a:xfrm>
                <a:off x="905346" y="3358289"/>
                <a:ext cx="10302843" cy="1590907"/>
              </a:xfrm>
              <a:prstGeom prst="rect">
                <a:avLst/>
              </a:prstGeom>
              <a:noFill/>
              <a:ln/>
            </p:spPr>
            <p:txBody>
              <a:bodyPr wrap="square" lIns="0" tIns="0" rIns="0" bIns="0" rtlCol="0" anchor="ctr"/>
              <a:lstStyle/>
              <a:p>
                <a:endParaRPr lang="en-US" sz="1600" dirty="0"/>
              </a:p>
            </p:txBody>
          </p:sp>
        </p:grpSp>
        <p:sp>
          <p:nvSpPr>
            <p:cNvPr id="23" name="TextBox 22">
              <a:extLst>
                <a:ext uri="{FF2B5EF4-FFF2-40B4-BE49-F238E27FC236}">
                  <a16:creationId xmlns:a16="http://schemas.microsoft.com/office/drawing/2014/main" id="{FB360567-2F78-1A2E-1EAF-A237D7179E48}"/>
                </a:ext>
              </a:extLst>
            </p:cNvPr>
            <p:cNvSpPr txBox="1"/>
            <p:nvPr/>
          </p:nvSpPr>
          <p:spPr>
            <a:xfrm>
              <a:off x="890514" y="4913846"/>
              <a:ext cx="3252566" cy="242343"/>
            </a:xfrm>
            <a:prstGeom prst="rect">
              <a:avLst/>
            </a:prstGeom>
            <a:noFill/>
          </p:spPr>
          <p:txBody>
            <a:bodyPr wrap="square" rtlCol="0">
              <a:spAutoFit/>
            </a:bodyPr>
            <a:lstStyle/>
            <a:p>
              <a:pPr marL="228600">
                <a:spcAft>
                  <a:spcPts val="600"/>
                </a:spcAft>
              </a:pPr>
              <a:r>
                <a:rPr lang="en-US" b="1" dirty="0"/>
                <a:t>Primary Residence Certification</a:t>
              </a:r>
            </a:p>
          </p:txBody>
        </p:sp>
        <p:sp>
          <p:nvSpPr>
            <p:cNvPr id="24" name="TextBox 23">
              <a:extLst>
                <a:ext uri="{FF2B5EF4-FFF2-40B4-BE49-F238E27FC236}">
                  <a16:creationId xmlns:a16="http://schemas.microsoft.com/office/drawing/2014/main" id="{16D8476C-E0F1-CA2A-CA74-C31135F5B8DA}"/>
                </a:ext>
              </a:extLst>
            </p:cNvPr>
            <p:cNvSpPr txBox="1"/>
            <p:nvPr/>
          </p:nvSpPr>
          <p:spPr>
            <a:xfrm>
              <a:off x="896909" y="5209706"/>
              <a:ext cx="3246170" cy="626051"/>
            </a:xfrm>
            <a:prstGeom prst="rect">
              <a:avLst/>
            </a:prstGeom>
            <a:noFill/>
          </p:spPr>
          <p:txBody>
            <a:bodyPr wrap="square" rtlCol="0">
              <a:spAutoFit/>
            </a:bodyPr>
            <a:lstStyle/>
            <a:p>
              <a:pPr marL="285750" indent="-285750">
                <a:buFont typeface="Arial" panose="020B0604020202020204" pitchFamily="34" charset="0"/>
                <a:buChar char="•"/>
              </a:pPr>
              <a:r>
                <a:rPr lang="en-US" sz="1400" dirty="0">
                  <a:solidFill>
                    <a:srgbClr val="3F4444"/>
                  </a:solidFill>
                  <a:latin typeface="Segoe UI" panose="020B0502040204020203" pitchFamily="34" charset="0"/>
                  <a:cs typeface="Segoe UI" panose="020B0502040204020203" pitchFamily="34" charset="0"/>
                </a:rPr>
                <a:t>Annual written certification required</a:t>
              </a:r>
            </a:p>
            <a:p>
              <a:pPr marL="285750" indent="-285750">
                <a:buFont typeface="Arial" panose="020B0604020202020204" pitchFamily="34" charset="0"/>
                <a:buChar char="•"/>
              </a:pPr>
              <a:r>
                <a:rPr lang="en-US" sz="1400" dirty="0">
                  <a:solidFill>
                    <a:srgbClr val="3F4444"/>
                  </a:solidFill>
                  <a:latin typeface="Segoe UI" panose="020B0502040204020203" pitchFamily="34" charset="0"/>
                  <a:cs typeface="Segoe UI" panose="020B0502040204020203" pitchFamily="34" charset="0"/>
                </a:rPr>
                <a:t>Board will not certify apartment as primary residence without timely receipt</a:t>
              </a:r>
            </a:p>
            <a:p>
              <a:pPr marL="285750" indent="-285750">
                <a:buFont typeface="Arial" panose="020B0604020202020204" pitchFamily="34" charset="0"/>
                <a:buChar char="•"/>
              </a:pPr>
              <a:r>
                <a:rPr lang="en-US" sz="1400" dirty="0">
                  <a:solidFill>
                    <a:srgbClr val="3F4444"/>
                  </a:solidFill>
                  <a:latin typeface="Segoe UI" panose="020B0502040204020203" pitchFamily="34" charset="0"/>
                  <a:cs typeface="Segoe UI" panose="020B0502040204020203" pitchFamily="34" charset="0"/>
                </a:rPr>
                <a:t>Form must be satisfactory to the lessor (board)</a:t>
              </a:r>
            </a:p>
          </p:txBody>
        </p:sp>
      </p:grpSp>
      <p:grpSp>
        <p:nvGrpSpPr>
          <p:cNvPr id="29" name="Group 28">
            <a:extLst>
              <a:ext uri="{FF2B5EF4-FFF2-40B4-BE49-F238E27FC236}">
                <a16:creationId xmlns:a16="http://schemas.microsoft.com/office/drawing/2014/main" id="{DF41BB94-CD08-0A08-E082-5A36BE8D8179}"/>
              </a:ext>
            </a:extLst>
          </p:cNvPr>
          <p:cNvGrpSpPr/>
          <p:nvPr/>
        </p:nvGrpSpPr>
        <p:grpSpPr>
          <a:xfrm>
            <a:off x="6107458" y="3820739"/>
            <a:ext cx="5393643" cy="2054960"/>
            <a:chOff x="764587" y="4887948"/>
            <a:chExt cx="3386394" cy="1348392"/>
          </a:xfrm>
        </p:grpSpPr>
        <p:grpSp>
          <p:nvGrpSpPr>
            <p:cNvPr id="30" name="Group 29">
              <a:extLst>
                <a:ext uri="{FF2B5EF4-FFF2-40B4-BE49-F238E27FC236}">
                  <a16:creationId xmlns:a16="http://schemas.microsoft.com/office/drawing/2014/main" id="{F6377233-ABA6-3B88-8D31-60D3D347D220}"/>
                </a:ext>
              </a:extLst>
            </p:cNvPr>
            <p:cNvGrpSpPr/>
            <p:nvPr/>
          </p:nvGrpSpPr>
          <p:grpSpPr>
            <a:xfrm>
              <a:off x="764587" y="4887948"/>
              <a:ext cx="3386394" cy="1348392"/>
              <a:chOff x="522514" y="3053587"/>
              <a:chExt cx="10984010" cy="1923807"/>
            </a:xfrm>
          </p:grpSpPr>
          <p:sp>
            <p:nvSpPr>
              <p:cNvPr id="33" name="Shape 8">
                <a:extLst>
                  <a:ext uri="{FF2B5EF4-FFF2-40B4-BE49-F238E27FC236}">
                    <a16:creationId xmlns:a16="http://schemas.microsoft.com/office/drawing/2014/main" id="{C8C238D5-4A1A-3F66-8ACD-F6A08061DAD2}"/>
                  </a:ext>
                </a:extLst>
              </p:cNvPr>
              <p:cNvSpPr/>
              <p:nvPr/>
            </p:nvSpPr>
            <p:spPr>
              <a:xfrm>
                <a:off x="522514" y="3053587"/>
                <a:ext cx="10984010" cy="1923807"/>
              </a:xfrm>
              <a:prstGeom prst="rect">
                <a:avLst/>
              </a:prstGeom>
              <a:solidFill>
                <a:schemeClr val="bg1">
                  <a:lumMod val="95000"/>
                </a:schemeClr>
              </a:solidFill>
              <a:ln w="9525">
                <a:noFill/>
                <a:prstDash val="solid"/>
              </a:ln>
            </p:spPr>
            <p:txBody>
              <a:bodyPr/>
              <a:lstStyle/>
              <a:p>
                <a:endParaRPr lang="en-US" dirty="0"/>
              </a:p>
            </p:txBody>
          </p:sp>
          <p:sp>
            <p:nvSpPr>
              <p:cNvPr id="34" name="Shape 9">
                <a:extLst>
                  <a:ext uri="{FF2B5EF4-FFF2-40B4-BE49-F238E27FC236}">
                    <a16:creationId xmlns:a16="http://schemas.microsoft.com/office/drawing/2014/main" id="{ABFF0084-AFE1-67A8-9DB5-7FB0CB995205}"/>
                  </a:ext>
                </a:extLst>
              </p:cNvPr>
              <p:cNvSpPr/>
              <p:nvPr/>
            </p:nvSpPr>
            <p:spPr>
              <a:xfrm>
                <a:off x="522514" y="3053587"/>
                <a:ext cx="382831" cy="1923807"/>
              </a:xfrm>
              <a:prstGeom prst="rect">
                <a:avLst/>
              </a:prstGeom>
              <a:solidFill>
                <a:schemeClr val="accent3"/>
              </a:solidFill>
              <a:ln w="12700">
                <a:noFill/>
                <a:prstDash val="solid"/>
              </a:ln>
            </p:spPr>
            <p:txBody>
              <a:bodyPr/>
              <a:lstStyle/>
              <a:p>
                <a:endParaRPr lang="en-US"/>
              </a:p>
            </p:txBody>
          </p:sp>
          <p:sp>
            <p:nvSpPr>
              <p:cNvPr id="35" name="Text 10">
                <a:extLst>
                  <a:ext uri="{FF2B5EF4-FFF2-40B4-BE49-F238E27FC236}">
                    <a16:creationId xmlns:a16="http://schemas.microsoft.com/office/drawing/2014/main" id="{75AB1B3E-C2D8-5801-2C93-163B56E4B88D}"/>
                  </a:ext>
                </a:extLst>
              </p:cNvPr>
              <p:cNvSpPr/>
              <p:nvPr/>
            </p:nvSpPr>
            <p:spPr>
              <a:xfrm>
                <a:off x="905346" y="3115591"/>
                <a:ext cx="2161558" cy="365760"/>
              </a:xfrm>
              <a:prstGeom prst="rect">
                <a:avLst/>
              </a:prstGeom>
              <a:noFill/>
              <a:ln/>
            </p:spPr>
            <p:txBody>
              <a:bodyPr wrap="square" lIns="0" tIns="0" rIns="0" bIns="0" rtlCol="0" anchor="ctr"/>
              <a:lstStyle/>
              <a:p>
                <a:pPr marL="0" indent="0">
                  <a:buNone/>
                </a:pPr>
                <a:endParaRPr lang="en-US" sz="2000" dirty="0"/>
              </a:p>
            </p:txBody>
          </p:sp>
          <p:sp>
            <p:nvSpPr>
              <p:cNvPr id="36" name="Text 11">
                <a:extLst>
                  <a:ext uri="{FF2B5EF4-FFF2-40B4-BE49-F238E27FC236}">
                    <a16:creationId xmlns:a16="http://schemas.microsoft.com/office/drawing/2014/main" id="{0A6B0CBE-27BD-26C4-89C6-B9C5C88E84C2}"/>
                  </a:ext>
                </a:extLst>
              </p:cNvPr>
              <p:cNvSpPr/>
              <p:nvPr/>
            </p:nvSpPr>
            <p:spPr>
              <a:xfrm>
                <a:off x="905346" y="3358289"/>
                <a:ext cx="10302843" cy="1590907"/>
              </a:xfrm>
              <a:prstGeom prst="rect">
                <a:avLst/>
              </a:prstGeom>
              <a:noFill/>
              <a:ln/>
            </p:spPr>
            <p:txBody>
              <a:bodyPr wrap="square" lIns="0" tIns="0" rIns="0" bIns="0" rtlCol="0" anchor="ctr"/>
              <a:lstStyle/>
              <a:p>
                <a:endParaRPr lang="en-US" sz="1600" dirty="0"/>
              </a:p>
            </p:txBody>
          </p:sp>
        </p:grpSp>
        <p:sp>
          <p:nvSpPr>
            <p:cNvPr id="31" name="TextBox 30">
              <a:extLst>
                <a:ext uri="{FF2B5EF4-FFF2-40B4-BE49-F238E27FC236}">
                  <a16:creationId xmlns:a16="http://schemas.microsoft.com/office/drawing/2014/main" id="{BE382ADC-E164-E5B5-6078-F093AF0BD579}"/>
                </a:ext>
              </a:extLst>
            </p:cNvPr>
            <p:cNvSpPr txBox="1"/>
            <p:nvPr/>
          </p:nvSpPr>
          <p:spPr>
            <a:xfrm>
              <a:off x="890514" y="4909529"/>
              <a:ext cx="3252566" cy="242343"/>
            </a:xfrm>
            <a:prstGeom prst="rect">
              <a:avLst/>
            </a:prstGeom>
            <a:noFill/>
          </p:spPr>
          <p:txBody>
            <a:bodyPr wrap="square" rtlCol="0">
              <a:spAutoFit/>
            </a:bodyPr>
            <a:lstStyle/>
            <a:p>
              <a:pPr marL="228600">
                <a:spcAft>
                  <a:spcPts val="600"/>
                </a:spcAft>
              </a:pPr>
              <a:r>
                <a:rPr lang="en-US" b="1" dirty="0"/>
                <a:t>Cooperation and Residency Documents</a:t>
              </a:r>
            </a:p>
          </p:txBody>
        </p:sp>
        <p:sp>
          <p:nvSpPr>
            <p:cNvPr id="32" name="TextBox 31">
              <a:extLst>
                <a:ext uri="{FF2B5EF4-FFF2-40B4-BE49-F238E27FC236}">
                  <a16:creationId xmlns:a16="http://schemas.microsoft.com/office/drawing/2014/main" id="{9DE1FED1-5B91-F972-755C-D3A5B0DC3828}"/>
                </a:ext>
              </a:extLst>
            </p:cNvPr>
            <p:cNvSpPr txBox="1"/>
            <p:nvPr/>
          </p:nvSpPr>
          <p:spPr>
            <a:xfrm>
              <a:off x="896909" y="5209706"/>
              <a:ext cx="3246170" cy="908785"/>
            </a:xfrm>
            <a:prstGeom prst="rect">
              <a:avLst/>
            </a:prstGeom>
            <a:noFill/>
          </p:spPr>
          <p:txBody>
            <a:bodyPr wrap="square" rtlCol="0">
              <a:spAutoFit/>
            </a:bodyPr>
            <a:lstStyle/>
            <a:p>
              <a:pPr marL="285750" indent="-285750">
                <a:buFont typeface="Arial" panose="020B0604020202020204" pitchFamily="34" charset="0"/>
                <a:buChar char="•"/>
              </a:pPr>
              <a:r>
                <a:rPr lang="en-US" sz="1400" dirty="0">
                  <a:solidFill>
                    <a:srgbClr val="3F4444"/>
                  </a:solidFill>
                  <a:latin typeface="Segoe UI" panose="020B0502040204020203" pitchFamily="34" charset="0"/>
                  <a:cs typeface="Segoe UI" panose="020B0502040204020203" pitchFamily="34" charset="0"/>
                </a:rPr>
                <a:t>Lessees and board cooperate on information, documentation, and certifications required by governmental agencies</a:t>
              </a:r>
            </a:p>
            <a:p>
              <a:pPr marL="285750" indent="-285750">
                <a:buFont typeface="Arial" panose="020B0604020202020204" pitchFamily="34" charset="0"/>
                <a:buChar char="•"/>
              </a:pPr>
              <a:r>
                <a:rPr lang="en-US" sz="1400" dirty="0">
                  <a:solidFill>
                    <a:srgbClr val="3F4444"/>
                  </a:solidFill>
                  <a:latin typeface="Segoe UI" panose="020B0502040204020203" pitchFamily="34" charset="0"/>
                  <a:cs typeface="Segoe UI" panose="020B0502040204020203" pitchFamily="34" charset="0"/>
                </a:rPr>
                <a:t>Lessee may be required to work directly with DOF</a:t>
              </a:r>
            </a:p>
            <a:p>
              <a:pPr marL="285750" indent="-285750">
                <a:buFont typeface="Arial" panose="020B0604020202020204" pitchFamily="34" charset="0"/>
                <a:buChar char="•"/>
              </a:pPr>
              <a:r>
                <a:rPr lang="en-US" sz="1400" dirty="0">
                  <a:solidFill>
                    <a:srgbClr val="3F4444"/>
                  </a:solidFill>
                  <a:latin typeface="Segoe UI" panose="020B0502040204020203" pitchFamily="34" charset="0"/>
                  <a:cs typeface="Segoe UI" panose="020B0502040204020203" pitchFamily="34" charset="0"/>
                </a:rPr>
                <a:t>Copies of all documents to/from governmental agencies to board</a:t>
              </a:r>
            </a:p>
          </p:txBody>
        </p:sp>
      </p:grpSp>
    </p:spTree>
    <p:extLst>
      <p:ext uri="{BB962C8B-B14F-4D97-AF65-F5344CB8AC3E}">
        <p14:creationId xmlns:p14="http://schemas.microsoft.com/office/powerpoint/2010/main" val="407119053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F84D85-B83A-F936-B77D-1C81ECF4F6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713F1E-CF1A-F2E3-802B-68A85DA1A207}"/>
              </a:ext>
            </a:extLst>
          </p:cNvPr>
          <p:cNvSpPr>
            <a:spLocks noGrp="1"/>
          </p:cNvSpPr>
          <p:nvPr>
            <p:ph type="title"/>
          </p:nvPr>
        </p:nvSpPr>
        <p:spPr/>
        <p:txBody>
          <a:bodyPr/>
          <a:lstStyle/>
          <a:p>
            <a:r>
              <a:rPr lang="en-US" dirty="0"/>
              <a:t>Lease Amendment Considerations</a:t>
            </a:r>
          </a:p>
        </p:txBody>
      </p:sp>
      <p:grpSp>
        <p:nvGrpSpPr>
          <p:cNvPr id="3" name="Group 2">
            <a:extLst>
              <a:ext uri="{FF2B5EF4-FFF2-40B4-BE49-F238E27FC236}">
                <a16:creationId xmlns:a16="http://schemas.microsoft.com/office/drawing/2014/main" id="{33DB383B-1C6A-462D-BCD2-614BDC2A889B}"/>
              </a:ext>
            </a:extLst>
          </p:cNvPr>
          <p:cNvGrpSpPr/>
          <p:nvPr/>
        </p:nvGrpSpPr>
        <p:grpSpPr>
          <a:xfrm>
            <a:off x="522515" y="4211184"/>
            <a:ext cx="11101136" cy="1325562"/>
            <a:chOff x="764587" y="4887948"/>
            <a:chExt cx="3386394" cy="1348392"/>
          </a:xfrm>
        </p:grpSpPr>
        <p:grpSp>
          <p:nvGrpSpPr>
            <p:cNvPr id="14" name="Group 13">
              <a:extLst>
                <a:ext uri="{FF2B5EF4-FFF2-40B4-BE49-F238E27FC236}">
                  <a16:creationId xmlns:a16="http://schemas.microsoft.com/office/drawing/2014/main" id="{60E46935-DF2A-A6EA-9D22-C474E36F50EE}"/>
                </a:ext>
              </a:extLst>
            </p:cNvPr>
            <p:cNvGrpSpPr/>
            <p:nvPr/>
          </p:nvGrpSpPr>
          <p:grpSpPr>
            <a:xfrm>
              <a:off x="764587" y="4887948"/>
              <a:ext cx="3386394" cy="1348392"/>
              <a:chOff x="522514" y="3053587"/>
              <a:chExt cx="10984010" cy="1923807"/>
            </a:xfrm>
          </p:grpSpPr>
          <p:sp>
            <p:nvSpPr>
              <p:cNvPr id="17" name="Shape 8">
                <a:extLst>
                  <a:ext uri="{FF2B5EF4-FFF2-40B4-BE49-F238E27FC236}">
                    <a16:creationId xmlns:a16="http://schemas.microsoft.com/office/drawing/2014/main" id="{43574F5A-14C0-0263-3DDB-1C41503AEECD}"/>
                  </a:ext>
                </a:extLst>
              </p:cNvPr>
              <p:cNvSpPr/>
              <p:nvPr/>
            </p:nvSpPr>
            <p:spPr>
              <a:xfrm>
                <a:off x="522514" y="3053587"/>
                <a:ext cx="10984010" cy="1923807"/>
              </a:xfrm>
              <a:prstGeom prst="rect">
                <a:avLst/>
              </a:prstGeom>
              <a:solidFill>
                <a:schemeClr val="bg1">
                  <a:lumMod val="95000"/>
                </a:schemeClr>
              </a:solidFill>
              <a:ln w="9525">
                <a:noFill/>
                <a:prstDash val="solid"/>
              </a:ln>
            </p:spPr>
            <p:txBody>
              <a:bodyPr/>
              <a:lstStyle/>
              <a:p>
                <a:endParaRPr lang="en-US" dirty="0"/>
              </a:p>
            </p:txBody>
          </p:sp>
          <p:sp>
            <p:nvSpPr>
              <p:cNvPr id="18" name="Shape 9">
                <a:extLst>
                  <a:ext uri="{FF2B5EF4-FFF2-40B4-BE49-F238E27FC236}">
                    <a16:creationId xmlns:a16="http://schemas.microsoft.com/office/drawing/2014/main" id="{495AE01F-CFE8-C04D-A3F8-4F81565595DA}"/>
                  </a:ext>
                </a:extLst>
              </p:cNvPr>
              <p:cNvSpPr/>
              <p:nvPr/>
            </p:nvSpPr>
            <p:spPr>
              <a:xfrm>
                <a:off x="522514" y="3053587"/>
                <a:ext cx="191414" cy="1923807"/>
              </a:xfrm>
              <a:prstGeom prst="rect">
                <a:avLst/>
              </a:prstGeom>
              <a:solidFill>
                <a:schemeClr val="accent3"/>
              </a:solidFill>
              <a:ln w="12700">
                <a:noFill/>
                <a:prstDash val="solid"/>
              </a:ln>
            </p:spPr>
            <p:txBody>
              <a:bodyPr/>
              <a:lstStyle/>
              <a:p>
                <a:endParaRPr lang="en-US"/>
              </a:p>
            </p:txBody>
          </p:sp>
          <p:sp>
            <p:nvSpPr>
              <p:cNvPr id="19" name="Text 10">
                <a:extLst>
                  <a:ext uri="{FF2B5EF4-FFF2-40B4-BE49-F238E27FC236}">
                    <a16:creationId xmlns:a16="http://schemas.microsoft.com/office/drawing/2014/main" id="{062BB347-4E2F-668A-9B7A-E117B9AA73F7}"/>
                  </a:ext>
                </a:extLst>
              </p:cNvPr>
              <p:cNvSpPr/>
              <p:nvPr/>
            </p:nvSpPr>
            <p:spPr>
              <a:xfrm>
                <a:off x="905346" y="3115591"/>
                <a:ext cx="2161558" cy="365760"/>
              </a:xfrm>
              <a:prstGeom prst="rect">
                <a:avLst/>
              </a:prstGeom>
              <a:noFill/>
              <a:ln/>
            </p:spPr>
            <p:txBody>
              <a:bodyPr wrap="square" lIns="0" tIns="0" rIns="0" bIns="0" rtlCol="0" anchor="ctr"/>
              <a:lstStyle/>
              <a:p>
                <a:pPr marL="0" indent="0">
                  <a:buNone/>
                </a:pPr>
                <a:endParaRPr lang="en-US" sz="2000" dirty="0"/>
              </a:p>
            </p:txBody>
          </p:sp>
          <p:sp>
            <p:nvSpPr>
              <p:cNvPr id="20" name="Text 11">
                <a:extLst>
                  <a:ext uri="{FF2B5EF4-FFF2-40B4-BE49-F238E27FC236}">
                    <a16:creationId xmlns:a16="http://schemas.microsoft.com/office/drawing/2014/main" id="{FE3841FB-C701-4597-B04A-28877E2A0CB5}"/>
                  </a:ext>
                </a:extLst>
              </p:cNvPr>
              <p:cNvSpPr/>
              <p:nvPr/>
            </p:nvSpPr>
            <p:spPr>
              <a:xfrm>
                <a:off x="905346" y="3358289"/>
                <a:ext cx="10302843" cy="1590907"/>
              </a:xfrm>
              <a:prstGeom prst="rect">
                <a:avLst/>
              </a:prstGeom>
              <a:noFill/>
              <a:ln/>
            </p:spPr>
            <p:txBody>
              <a:bodyPr wrap="square" lIns="0" tIns="0" rIns="0" bIns="0" rtlCol="0" anchor="ctr"/>
              <a:lstStyle/>
              <a:p>
                <a:endParaRPr lang="en-US" sz="1600" dirty="0"/>
              </a:p>
            </p:txBody>
          </p:sp>
        </p:grpSp>
        <p:sp>
          <p:nvSpPr>
            <p:cNvPr id="15" name="TextBox 14">
              <a:extLst>
                <a:ext uri="{FF2B5EF4-FFF2-40B4-BE49-F238E27FC236}">
                  <a16:creationId xmlns:a16="http://schemas.microsoft.com/office/drawing/2014/main" id="{9916C411-8F3F-0923-AD91-D9CE02AE3420}"/>
                </a:ext>
              </a:extLst>
            </p:cNvPr>
            <p:cNvSpPr txBox="1"/>
            <p:nvPr/>
          </p:nvSpPr>
          <p:spPr>
            <a:xfrm>
              <a:off x="830591" y="4887948"/>
              <a:ext cx="3312489" cy="429118"/>
            </a:xfrm>
            <a:prstGeom prst="rect">
              <a:avLst/>
            </a:prstGeom>
            <a:noFill/>
          </p:spPr>
          <p:txBody>
            <a:bodyPr wrap="square" rtlCol="0">
              <a:spAutoFit/>
            </a:bodyPr>
            <a:lstStyle/>
            <a:p>
              <a:r>
                <a:rPr lang="en-US" b="1" dirty="0"/>
                <a:t>All Amounts Treated as Additional Rent</a:t>
              </a:r>
            </a:p>
          </p:txBody>
        </p:sp>
        <p:sp>
          <p:nvSpPr>
            <p:cNvPr id="16" name="TextBox 15">
              <a:extLst>
                <a:ext uri="{FF2B5EF4-FFF2-40B4-BE49-F238E27FC236}">
                  <a16:creationId xmlns:a16="http://schemas.microsoft.com/office/drawing/2014/main" id="{3FA513CA-06C6-D0FF-DFB2-9429AAED3C16}"/>
                </a:ext>
              </a:extLst>
            </p:cNvPr>
            <p:cNvSpPr txBox="1"/>
            <p:nvPr/>
          </p:nvSpPr>
          <p:spPr>
            <a:xfrm>
              <a:off x="966692" y="5352071"/>
              <a:ext cx="3176388" cy="607917"/>
            </a:xfrm>
            <a:prstGeom prst="rect">
              <a:avLst/>
            </a:prstGeom>
            <a:noFill/>
          </p:spPr>
          <p:txBody>
            <a:bodyPr wrap="square" rtlCol="0">
              <a:spAutoFit/>
            </a:bodyPr>
            <a:lstStyle/>
            <a:p>
              <a:r>
                <a:rPr lang="en-US" sz="1400" dirty="0">
                  <a:solidFill>
                    <a:srgbClr val="3F4444"/>
                  </a:solidFill>
                  <a:latin typeface="Segoe UI" panose="020B0502040204020203" pitchFamily="34" charset="0"/>
                  <a:cs typeface="Segoe UI" panose="020B0502040204020203" pitchFamily="34" charset="0"/>
                </a:rPr>
                <a:t>Board has the same remedies as for non-payment of rent, including lease termination, summary proceedings, and non-judicial foreclosure. This is a critical enforcement mechanism.</a:t>
              </a:r>
            </a:p>
          </p:txBody>
        </p:sp>
      </p:grpSp>
      <p:grpSp>
        <p:nvGrpSpPr>
          <p:cNvPr id="21" name="Group 20">
            <a:extLst>
              <a:ext uri="{FF2B5EF4-FFF2-40B4-BE49-F238E27FC236}">
                <a16:creationId xmlns:a16="http://schemas.microsoft.com/office/drawing/2014/main" id="{BF7E2B14-0CC6-5F35-0B16-E46989F6A2B1}"/>
              </a:ext>
            </a:extLst>
          </p:cNvPr>
          <p:cNvGrpSpPr/>
          <p:nvPr/>
        </p:nvGrpSpPr>
        <p:grpSpPr>
          <a:xfrm>
            <a:off x="522515" y="1706534"/>
            <a:ext cx="5393642" cy="2054960"/>
            <a:chOff x="764587" y="4887948"/>
            <a:chExt cx="3386394" cy="1348392"/>
          </a:xfrm>
        </p:grpSpPr>
        <p:grpSp>
          <p:nvGrpSpPr>
            <p:cNvPr id="22" name="Group 21">
              <a:extLst>
                <a:ext uri="{FF2B5EF4-FFF2-40B4-BE49-F238E27FC236}">
                  <a16:creationId xmlns:a16="http://schemas.microsoft.com/office/drawing/2014/main" id="{D6DB4FD9-4575-5063-5FE1-022A1310A601}"/>
                </a:ext>
              </a:extLst>
            </p:cNvPr>
            <p:cNvGrpSpPr/>
            <p:nvPr/>
          </p:nvGrpSpPr>
          <p:grpSpPr>
            <a:xfrm>
              <a:off x="764587" y="4887948"/>
              <a:ext cx="3386394" cy="1348392"/>
              <a:chOff x="522514" y="3053587"/>
              <a:chExt cx="10984010" cy="1923807"/>
            </a:xfrm>
          </p:grpSpPr>
          <p:sp>
            <p:nvSpPr>
              <p:cNvPr id="25" name="Shape 8">
                <a:extLst>
                  <a:ext uri="{FF2B5EF4-FFF2-40B4-BE49-F238E27FC236}">
                    <a16:creationId xmlns:a16="http://schemas.microsoft.com/office/drawing/2014/main" id="{330202DC-F9A0-368E-1AB9-FA650DFB2C2D}"/>
                  </a:ext>
                </a:extLst>
              </p:cNvPr>
              <p:cNvSpPr/>
              <p:nvPr/>
            </p:nvSpPr>
            <p:spPr>
              <a:xfrm>
                <a:off x="522514" y="3053587"/>
                <a:ext cx="10984010" cy="1923807"/>
              </a:xfrm>
              <a:prstGeom prst="rect">
                <a:avLst/>
              </a:prstGeom>
              <a:solidFill>
                <a:schemeClr val="bg1">
                  <a:lumMod val="95000"/>
                </a:schemeClr>
              </a:solidFill>
              <a:ln w="9525">
                <a:noFill/>
                <a:prstDash val="solid"/>
              </a:ln>
            </p:spPr>
            <p:txBody>
              <a:bodyPr/>
              <a:lstStyle/>
              <a:p>
                <a:endParaRPr lang="en-US" dirty="0"/>
              </a:p>
            </p:txBody>
          </p:sp>
          <p:sp>
            <p:nvSpPr>
              <p:cNvPr id="26" name="Shape 9">
                <a:extLst>
                  <a:ext uri="{FF2B5EF4-FFF2-40B4-BE49-F238E27FC236}">
                    <a16:creationId xmlns:a16="http://schemas.microsoft.com/office/drawing/2014/main" id="{234745CA-BCAC-405F-0D0E-13B622D4996C}"/>
                  </a:ext>
                </a:extLst>
              </p:cNvPr>
              <p:cNvSpPr/>
              <p:nvPr/>
            </p:nvSpPr>
            <p:spPr>
              <a:xfrm>
                <a:off x="522514" y="3053587"/>
                <a:ext cx="382831" cy="1923807"/>
              </a:xfrm>
              <a:prstGeom prst="rect">
                <a:avLst/>
              </a:prstGeom>
              <a:solidFill>
                <a:srgbClr val="89B945"/>
              </a:solidFill>
              <a:ln w="12700">
                <a:noFill/>
                <a:prstDash val="solid"/>
              </a:ln>
            </p:spPr>
            <p:txBody>
              <a:bodyPr/>
              <a:lstStyle/>
              <a:p>
                <a:endParaRPr lang="en-US" dirty="0"/>
              </a:p>
            </p:txBody>
          </p:sp>
          <p:sp>
            <p:nvSpPr>
              <p:cNvPr id="27" name="Text 10">
                <a:extLst>
                  <a:ext uri="{FF2B5EF4-FFF2-40B4-BE49-F238E27FC236}">
                    <a16:creationId xmlns:a16="http://schemas.microsoft.com/office/drawing/2014/main" id="{1AE2B486-A78B-03EF-B5C3-01B3F841A41B}"/>
                  </a:ext>
                </a:extLst>
              </p:cNvPr>
              <p:cNvSpPr/>
              <p:nvPr/>
            </p:nvSpPr>
            <p:spPr>
              <a:xfrm>
                <a:off x="905346" y="3115591"/>
                <a:ext cx="2161558" cy="365760"/>
              </a:xfrm>
              <a:prstGeom prst="rect">
                <a:avLst/>
              </a:prstGeom>
              <a:noFill/>
              <a:ln/>
            </p:spPr>
            <p:txBody>
              <a:bodyPr wrap="square" lIns="0" tIns="0" rIns="0" bIns="0" rtlCol="0" anchor="ctr"/>
              <a:lstStyle/>
              <a:p>
                <a:pPr marL="0" indent="0">
                  <a:buNone/>
                </a:pPr>
                <a:endParaRPr lang="en-US" sz="2000" dirty="0"/>
              </a:p>
            </p:txBody>
          </p:sp>
          <p:sp>
            <p:nvSpPr>
              <p:cNvPr id="28" name="Text 11">
                <a:extLst>
                  <a:ext uri="{FF2B5EF4-FFF2-40B4-BE49-F238E27FC236}">
                    <a16:creationId xmlns:a16="http://schemas.microsoft.com/office/drawing/2014/main" id="{BB53ADF2-AE09-5728-B01A-55CC2A76B6E8}"/>
                  </a:ext>
                </a:extLst>
              </p:cNvPr>
              <p:cNvSpPr/>
              <p:nvPr/>
            </p:nvSpPr>
            <p:spPr>
              <a:xfrm>
                <a:off x="905346" y="3358289"/>
                <a:ext cx="10302843" cy="1590907"/>
              </a:xfrm>
              <a:prstGeom prst="rect">
                <a:avLst/>
              </a:prstGeom>
              <a:noFill/>
              <a:ln/>
            </p:spPr>
            <p:txBody>
              <a:bodyPr wrap="square" lIns="0" tIns="0" rIns="0" bIns="0" rtlCol="0" anchor="ctr"/>
              <a:lstStyle/>
              <a:p>
                <a:endParaRPr lang="en-US" sz="1600" dirty="0"/>
              </a:p>
            </p:txBody>
          </p:sp>
        </p:grpSp>
        <p:sp>
          <p:nvSpPr>
            <p:cNvPr id="23" name="TextBox 22">
              <a:extLst>
                <a:ext uri="{FF2B5EF4-FFF2-40B4-BE49-F238E27FC236}">
                  <a16:creationId xmlns:a16="http://schemas.microsoft.com/office/drawing/2014/main" id="{C3CBCD43-4F15-5F18-F733-E7A2BB102FAD}"/>
                </a:ext>
              </a:extLst>
            </p:cNvPr>
            <p:cNvSpPr txBox="1"/>
            <p:nvPr/>
          </p:nvSpPr>
          <p:spPr>
            <a:xfrm>
              <a:off x="890514" y="4909529"/>
              <a:ext cx="3252566" cy="242343"/>
            </a:xfrm>
            <a:prstGeom prst="rect">
              <a:avLst/>
            </a:prstGeom>
            <a:noFill/>
          </p:spPr>
          <p:txBody>
            <a:bodyPr wrap="square" rtlCol="0">
              <a:spAutoFit/>
            </a:bodyPr>
            <a:lstStyle/>
            <a:p>
              <a:pPr marL="228600">
                <a:spcAft>
                  <a:spcPts val="600"/>
                </a:spcAft>
              </a:pPr>
              <a:r>
                <a:rPr lang="en-US" b="1" dirty="0"/>
                <a:t>PAT Tax Escrow</a:t>
              </a:r>
            </a:p>
          </p:txBody>
        </p:sp>
        <p:sp>
          <p:nvSpPr>
            <p:cNvPr id="24" name="TextBox 23">
              <a:extLst>
                <a:ext uri="{FF2B5EF4-FFF2-40B4-BE49-F238E27FC236}">
                  <a16:creationId xmlns:a16="http://schemas.microsoft.com/office/drawing/2014/main" id="{8CF794B6-6CEE-BB8E-9348-3A8A76FF2370}"/>
                </a:ext>
              </a:extLst>
            </p:cNvPr>
            <p:cNvSpPr txBox="1"/>
            <p:nvPr/>
          </p:nvSpPr>
          <p:spPr>
            <a:xfrm>
              <a:off x="896909" y="5209706"/>
              <a:ext cx="3246170" cy="908785"/>
            </a:xfrm>
            <a:prstGeom prst="rect">
              <a:avLst/>
            </a:prstGeom>
            <a:noFill/>
          </p:spPr>
          <p:txBody>
            <a:bodyPr wrap="square" rtlCol="0">
              <a:spAutoFit/>
            </a:bodyPr>
            <a:lstStyle/>
            <a:p>
              <a:pPr marL="285750" indent="-285750">
                <a:buFont typeface="Arial" panose="020B0604020202020204" pitchFamily="34" charset="0"/>
                <a:buChar char="•"/>
              </a:pPr>
              <a:r>
                <a:rPr lang="en-US" sz="1400" dirty="0">
                  <a:solidFill>
                    <a:srgbClr val="3F4444"/>
                  </a:solidFill>
                  <a:latin typeface="Segoe UI" panose="020B0502040204020203" pitchFamily="34" charset="0"/>
                  <a:cs typeface="Segoe UI" panose="020B0502040204020203" pitchFamily="34" charset="0"/>
                </a:rPr>
                <a:t>Board may require payment in lump sum, monthly/quarterly installments, or other manner</a:t>
              </a:r>
            </a:p>
            <a:p>
              <a:pPr marL="285750" indent="-285750">
                <a:buFont typeface="Arial" panose="020B0604020202020204" pitchFamily="34" charset="0"/>
                <a:buChar char="•"/>
              </a:pPr>
              <a:r>
                <a:rPr lang="en-US" sz="1400" dirty="0">
                  <a:solidFill>
                    <a:srgbClr val="3F4444"/>
                  </a:solidFill>
                  <a:latin typeface="Segoe UI" panose="020B0502040204020203" pitchFamily="34" charset="0"/>
                  <a:cs typeface="Segoe UI" panose="020B0502040204020203" pitchFamily="34" charset="0"/>
                </a:rPr>
                <a:t>Funds held in dedicated PAT Tax Escrow account</a:t>
              </a:r>
            </a:p>
            <a:p>
              <a:pPr marL="285750" indent="-285750">
                <a:buFont typeface="Arial" panose="020B0604020202020204" pitchFamily="34" charset="0"/>
                <a:buChar char="•"/>
              </a:pPr>
              <a:r>
                <a:rPr lang="en-US" sz="1400" dirty="0">
                  <a:solidFill>
                    <a:srgbClr val="3F4444"/>
                  </a:solidFill>
                  <a:latin typeface="Segoe UI" panose="020B0502040204020203" pitchFamily="34" charset="0"/>
                  <a:cs typeface="Segoe UI" panose="020B0502040204020203" pitchFamily="34" charset="0"/>
                </a:rPr>
                <a:t>Reconciliation after actual tax is determined</a:t>
              </a:r>
            </a:p>
            <a:p>
              <a:pPr marL="285750" indent="-285750">
                <a:buFont typeface="Arial" panose="020B0604020202020204" pitchFamily="34" charset="0"/>
                <a:buChar char="•"/>
              </a:pPr>
              <a:r>
                <a:rPr lang="en-US" sz="1400" dirty="0">
                  <a:solidFill>
                    <a:srgbClr val="3F4444"/>
                  </a:solidFill>
                  <a:latin typeface="Segoe UI" panose="020B0502040204020203" pitchFamily="34" charset="0"/>
                  <a:cs typeface="Segoe UI" panose="020B0502040204020203" pitchFamily="34" charset="0"/>
                </a:rPr>
                <a:t>Board's determination of estimated tax is conclusive absent manifest error</a:t>
              </a:r>
            </a:p>
          </p:txBody>
        </p:sp>
      </p:grpSp>
      <p:grpSp>
        <p:nvGrpSpPr>
          <p:cNvPr id="29" name="Group 28">
            <a:extLst>
              <a:ext uri="{FF2B5EF4-FFF2-40B4-BE49-F238E27FC236}">
                <a16:creationId xmlns:a16="http://schemas.microsoft.com/office/drawing/2014/main" id="{90DA77F5-C3DF-822E-49A7-943D9022E5FE}"/>
              </a:ext>
            </a:extLst>
          </p:cNvPr>
          <p:cNvGrpSpPr/>
          <p:nvPr/>
        </p:nvGrpSpPr>
        <p:grpSpPr>
          <a:xfrm>
            <a:off x="6084542" y="1706534"/>
            <a:ext cx="5393643" cy="2054960"/>
            <a:chOff x="764587" y="4887948"/>
            <a:chExt cx="3386394" cy="1348392"/>
          </a:xfrm>
        </p:grpSpPr>
        <p:grpSp>
          <p:nvGrpSpPr>
            <p:cNvPr id="30" name="Group 29">
              <a:extLst>
                <a:ext uri="{FF2B5EF4-FFF2-40B4-BE49-F238E27FC236}">
                  <a16:creationId xmlns:a16="http://schemas.microsoft.com/office/drawing/2014/main" id="{6EFD5CD1-55DF-76C5-A2BB-8665998F0139}"/>
                </a:ext>
              </a:extLst>
            </p:cNvPr>
            <p:cNvGrpSpPr/>
            <p:nvPr/>
          </p:nvGrpSpPr>
          <p:grpSpPr>
            <a:xfrm>
              <a:off x="764587" y="4887948"/>
              <a:ext cx="3386394" cy="1348392"/>
              <a:chOff x="522514" y="3053587"/>
              <a:chExt cx="10984010" cy="1923807"/>
            </a:xfrm>
          </p:grpSpPr>
          <p:sp>
            <p:nvSpPr>
              <p:cNvPr id="33" name="Shape 8">
                <a:extLst>
                  <a:ext uri="{FF2B5EF4-FFF2-40B4-BE49-F238E27FC236}">
                    <a16:creationId xmlns:a16="http://schemas.microsoft.com/office/drawing/2014/main" id="{3D698027-5CB6-21A3-4518-97ABA2DC4A3C}"/>
                  </a:ext>
                </a:extLst>
              </p:cNvPr>
              <p:cNvSpPr/>
              <p:nvPr/>
            </p:nvSpPr>
            <p:spPr>
              <a:xfrm>
                <a:off x="522514" y="3053587"/>
                <a:ext cx="10984010" cy="1923807"/>
              </a:xfrm>
              <a:prstGeom prst="rect">
                <a:avLst/>
              </a:prstGeom>
              <a:solidFill>
                <a:schemeClr val="bg1">
                  <a:lumMod val="95000"/>
                </a:schemeClr>
              </a:solidFill>
              <a:ln w="9525">
                <a:noFill/>
                <a:prstDash val="solid"/>
              </a:ln>
            </p:spPr>
            <p:txBody>
              <a:bodyPr/>
              <a:lstStyle/>
              <a:p>
                <a:endParaRPr lang="en-US" dirty="0"/>
              </a:p>
            </p:txBody>
          </p:sp>
          <p:sp>
            <p:nvSpPr>
              <p:cNvPr id="34" name="Shape 9">
                <a:extLst>
                  <a:ext uri="{FF2B5EF4-FFF2-40B4-BE49-F238E27FC236}">
                    <a16:creationId xmlns:a16="http://schemas.microsoft.com/office/drawing/2014/main" id="{407B38F6-551A-C299-6ACD-02D08F736973}"/>
                  </a:ext>
                </a:extLst>
              </p:cNvPr>
              <p:cNvSpPr/>
              <p:nvPr/>
            </p:nvSpPr>
            <p:spPr>
              <a:xfrm>
                <a:off x="522514" y="3053587"/>
                <a:ext cx="382831" cy="1923807"/>
              </a:xfrm>
              <a:prstGeom prst="rect">
                <a:avLst/>
              </a:prstGeom>
              <a:solidFill>
                <a:schemeClr val="accent2"/>
              </a:solidFill>
              <a:ln w="12700">
                <a:noFill/>
                <a:prstDash val="solid"/>
              </a:ln>
            </p:spPr>
            <p:txBody>
              <a:bodyPr/>
              <a:lstStyle/>
              <a:p>
                <a:endParaRPr lang="en-US" dirty="0"/>
              </a:p>
            </p:txBody>
          </p:sp>
          <p:sp>
            <p:nvSpPr>
              <p:cNvPr id="35" name="Text 10">
                <a:extLst>
                  <a:ext uri="{FF2B5EF4-FFF2-40B4-BE49-F238E27FC236}">
                    <a16:creationId xmlns:a16="http://schemas.microsoft.com/office/drawing/2014/main" id="{656C0CDA-24F5-7BE3-2713-11F96C084BB0}"/>
                  </a:ext>
                </a:extLst>
              </p:cNvPr>
              <p:cNvSpPr/>
              <p:nvPr/>
            </p:nvSpPr>
            <p:spPr>
              <a:xfrm>
                <a:off x="905346" y="3115591"/>
                <a:ext cx="2161558" cy="365760"/>
              </a:xfrm>
              <a:prstGeom prst="rect">
                <a:avLst/>
              </a:prstGeom>
              <a:noFill/>
              <a:ln/>
            </p:spPr>
            <p:txBody>
              <a:bodyPr wrap="square" lIns="0" tIns="0" rIns="0" bIns="0" rtlCol="0" anchor="ctr"/>
              <a:lstStyle/>
              <a:p>
                <a:pPr marL="0" indent="0">
                  <a:buNone/>
                </a:pPr>
                <a:endParaRPr lang="en-US" sz="2000" dirty="0"/>
              </a:p>
            </p:txBody>
          </p:sp>
          <p:sp>
            <p:nvSpPr>
              <p:cNvPr id="36" name="Text 11">
                <a:extLst>
                  <a:ext uri="{FF2B5EF4-FFF2-40B4-BE49-F238E27FC236}">
                    <a16:creationId xmlns:a16="http://schemas.microsoft.com/office/drawing/2014/main" id="{EE77DC5D-DC48-91D2-7B70-FC45F2AC886D}"/>
                  </a:ext>
                </a:extLst>
              </p:cNvPr>
              <p:cNvSpPr/>
              <p:nvPr/>
            </p:nvSpPr>
            <p:spPr>
              <a:xfrm>
                <a:off x="905346" y="3358289"/>
                <a:ext cx="10302843" cy="1590907"/>
              </a:xfrm>
              <a:prstGeom prst="rect">
                <a:avLst/>
              </a:prstGeom>
              <a:noFill/>
              <a:ln/>
            </p:spPr>
            <p:txBody>
              <a:bodyPr wrap="square" lIns="0" tIns="0" rIns="0" bIns="0" rtlCol="0" anchor="ctr"/>
              <a:lstStyle/>
              <a:p>
                <a:endParaRPr lang="en-US" sz="1600" dirty="0"/>
              </a:p>
            </p:txBody>
          </p:sp>
        </p:grpSp>
        <p:sp>
          <p:nvSpPr>
            <p:cNvPr id="31" name="TextBox 30">
              <a:extLst>
                <a:ext uri="{FF2B5EF4-FFF2-40B4-BE49-F238E27FC236}">
                  <a16:creationId xmlns:a16="http://schemas.microsoft.com/office/drawing/2014/main" id="{6ED0C522-56EE-4895-E396-DC57485F9180}"/>
                </a:ext>
              </a:extLst>
            </p:cNvPr>
            <p:cNvSpPr txBox="1"/>
            <p:nvPr/>
          </p:nvSpPr>
          <p:spPr>
            <a:xfrm>
              <a:off x="890514" y="4909529"/>
              <a:ext cx="3252566" cy="242343"/>
            </a:xfrm>
            <a:prstGeom prst="rect">
              <a:avLst/>
            </a:prstGeom>
            <a:noFill/>
          </p:spPr>
          <p:txBody>
            <a:bodyPr wrap="square" rtlCol="0">
              <a:spAutoFit/>
            </a:bodyPr>
            <a:lstStyle/>
            <a:p>
              <a:pPr marL="228600">
                <a:spcAft>
                  <a:spcPts val="600"/>
                </a:spcAft>
              </a:pPr>
              <a:r>
                <a:rPr lang="en-US" b="1" dirty="0"/>
                <a:t>Challenge of Tax / Reserve During Dispute</a:t>
              </a:r>
            </a:p>
          </p:txBody>
        </p:sp>
        <p:sp>
          <p:nvSpPr>
            <p:cNvPr id="32" name="TextBox 31">
              <a:extLst>
                <a:ext uri="{FF2B5EF4-FFF2-40B4-BE49-F238E27FC236}">
                  <a16:creationId xmlns:a16="http://schemas.microsoft.com/office/drawing/2014/main" id="{4A1FB91A-EF35-AD6C-B663-E1785FE5CDB9}"/>
                </a:ext>
              </a:extLst>
            </p:cNvPr>
            <p:cNvSpPr txBox="1"/>
            <p:nvPr/>
          </p:nvSpPr>
          <p:spPr>
            <a:xfrm>
              <a:off x="896909" y="5209706"/>
              <a:ext cx="3246170" cy="908785"/>
            </a:xfrm>
            <a:prstGeom prst="rect">
              <a:avLst/>
            </a:prstGeom>
            <a:noFill/>
          </p:spPr>
          <p:txBody>
            <a:bodyPr wrap="square" rtlCol="0">
              <a:spAutoFit/>
            </a:bodyPr>
            <a:lstStyle/>
            <a:p>
              <a:pPr marL="285750" indent="-285750">
                <a:buFont typeface="Arial" panose="020B0604020202020204" pitchFamily="34" charset="0"/>
                <a:buChar char="•"/>
              </a:pPr>
              <a:r>
                <a:rPr lang="en-US" sz="1400" dirty="0">
                  <a:solidFill>
                    <a:srgbClr val="3F4444"/>
                  </a:solidFill>
                  <a:latin typeface="Segoe UI" panose="020B0502040204020203" pitchFamily="34" charset="0"/>
                  <a:cs typeface="Segoe UI" panose="020B0502040204020203" pitchFamily="34" charset="0"/>
                </a:rPr>
                <a:t>Even if challenging, shareholder must pay into escrow</a:t>
              </a:r>
            </a:p>
            <a:p>
              <a:pPr marL="285750" indent="-285750">
                <a:buFont typeface="Arial" panose="020B0604020202020204" pitchFamily="34" charset="0"/>
                <a:buChar char="•"/>
              </a:pPr>
              <a:r>
                <a:rPr lang="en-US" sz="1400" dirty="0">
                  <a:solidFill>
                    <a:srgbClr val="3F4444"/>
                  </a:solidFill>
                  <a:latin typeface="Segoe UI" panose="020B0502040204020203" pitchFamily="34" charset="0"/>
                  <a:cs typeface="Segoe UI" panose="020B0502040204020203" pitchFamily="34" charset="0"/>
                </a:rPr>
                <a:t>Board may pay tax from escrow</a:t>
              </a:r>
            </a:p>
            <a:p>
              <a:pPr marL="285750" indent="-285750">
                <a:buFont typeface="Arial" panose="020B0604020202020204" pitchFamily="34" charset="0"/>
                <a:buChar char="•"/>
              </a:pPr>
              <a:r>
                <a:rPr lang="en-US" sz="1400" dirty="0">
                  <a:solidFill>
                    <a:srgbClr val="3F4444"/>
                  </a:solidFill>
                  <a:latin typeface="Segoe UI" panose="020B0502040204020203" pitchFamily="34" charset="0"/>
                  <a:cs typeface="Segoe UI" panose="020B0502040204020203" pitchFamily="34" charset="0"/>
                </a:rPr>
                <a:t>Shareholder must reimburse board for any amounts advanced</a:t>
              </a:r>
            </a:p>
            <a:p>
              <a:pPr marL="285750" indent="-285750">
                <a:buFont typeface="Arial" panose="020B0604020202020204" pitchFamily="34" charset="0"/>
                <a:buChar char="•"/>
              </a:pPr>
              <a:r>
                <a:rPr lang="en-US" sz="1400" dirty="0">
                  <a:solidFill>
                    <a:srgbClr val="3F4444"/>
                  </a:solidFill>
                  <a:latin typeface="Segoe UI" panose="020B0502040204020203" pitchFamily="34" charset="0"/>
                  <a:cs typeface="Segoe UI" panose="020B0502040204020203" pitchFamily="34" charset="0"/>
                </a:rPr>
                <a:t>Refund upon Final Determination of no liability, less costs and fees</a:t>
              </a:r>
            </a:p>
          </p:txBody>
        </p:sp>
      </p:grpSp>
    </p:spTree>
    <p:extLst>
      <p:ext uri="{BB962C8B-B14F-4D97-AF65-F5344CB8AC3E}">
        <p14:creationId xmlns:p14="http://schemas.microsoft.com/office/powerpoint/2010/main" val="240377114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517754-9A29-7EDB-FE43-49DD7A2196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C58C98-0FA6-686F-FD39-25289B70BB15}"/>
              </a:ext>
            </a:extLst>
          </p:cNvPr>
          <p:cNvSpPr>
            <a:spLocks noGrp="1"/>
          </p:cNvSpPr>
          <p:nvPr>
            <p:ph type="title"/>
          </p:nvPr>
        </p:nvSpPr>
        <p:spPr/>
        <p:txBody>
          <a:bodyPr/>
          <a:lstStyle/>
          <a:p>
            <a:r>
              <a:rPr lang="en-US" dirty="0"/>
              <a:t>Lease Amendment Considerations</a:t>
            </a:r>
          </a:p>
        </p:txBody>
      </p:sp>
      <p:sp>
        <p:nvSpPr>
          <p:cNvPr id="21" name="Content Placeholder 2">
            <a:extLst>
              <a:ext uri="{FF2B5EF4-FFF2-40B4-BE49-F238E27FC236}">
                <a16:creationId xmlns:a16="http://schemas.microsoft.com/office/drawing/2014/main" id="{67E8A2CC-7172-5896-7280-CC33A50A9BAD}"/>
              </a:ext>
            </a:extLst>
          </p:cNvPr>
          <p:cNvSpPr txBox="1">
            <a:spLocks/>
          </p:cNvSpPr>
          <p:nvPr/>
        </p:nvSpPr>
        <p:spPr>
          <a:xfrm>
            <a:off x="522514" y="5066937"/>
            <a:ext cx="11124053" cy="860214"/>
          </a:xfrm>
          <a:prstGeom prst="rect">
            <a:avLst/>
          </a:prstGeom>
        </p:spPr>
        <p:txBody>
          <a:bodyPr/>
          <a:lstStyle>
            <a:lvl1pPr marL="231775" indent="-231775" algn="l" defTabSz="914400" rtl="0" eaLnBrk="1" latinLnBrk="0" hangingPunct="1">
              <a:lnSpc>
                <a:spcPct val="100000"/>
              </a:lnSpc>
              <a:spcBef>
                <a:spcPts val="1000"/>
              </a:spcBef>
              <a:buClr>
                <a:srgbClr val="155D0C"/>
              </a:buClr>
              <a:buFont typeface="Arial" panose="020B0604020202020204" pitchFamily="34" charset="0"/>
              <a:buChar char="•"/>
              <a:defRPr sz="2800" kern="1200">
                <a:solidFill>
                  <a:schemeClr val="tx1"/>
                </a:solidFill>
                <a:latin typeface="Segoe UI" panose="020B0502040204020203" pitchFamily="34" charset="0"/>
                <a:ea typeface="+mn-ea"/>
                <a:cs typeface="Segoe UI" panose="020B0502040204020203" pitchFamily="34" charset="0"/>
              </a:defRPr>
            </a:lvl1pPr>
            <a:lvl2pPr marL="685800" indent="-228600" algn="l" defTabSz="914400" rtl="0" eaLnBrk="1" latinLnBrk="0" hangingPunct="1">
              <a:lnSpc>
                <a:spcPct val="100000"/>
              </a:lnSpc>
              <a:spcBef>
                <a:spcPts val="500"/>
              </a:spcBef>
              <a:buClrTx/>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r>
              <a:rPr lang="en-US" sz="1600" b="1" dirty="0"/>
              <a:t>Responsibility in the event City “looks back”</a:t>
            </a:r>
          </a:p>
          <a:p>
            <a:pPr marL="0" indent="0" algn="just">
              <a:buFont typeface="Arial" panose="020B0604020202020204" pitchFamily="34" charset="0"/>
              <a:buNone/>
            </a:pPr>
            <a:r>
              <a:rPr lang="en-US" sz="1600" b="1" dirty="0"/>
              <a:t>Default Provisions: </a:t>
            </a:r>
            <a:r>
              <a:rPr lang="en-US" sz="1600" dirty="0"/>
              <a:t>10-day cure notice; remedies include lease termination, summary proceedings, non-judicial foreclosure sale, monetary fines</a:t>
            </a:r>
          </a:p>
        </p:txBody>
      </p:sp>
      <p:grpSp>
        <p:nvGrpSpPr>
          <p:cNvPr id="3" name="Group 2">
            <a:extLst>
              <a:ext uri="{FF2B5EF4-FFF2-40B4-BE49-F238E27FC236}">
                <a16:creationId xmlns:a16="http://schemas.microsoft.com/office/drawing/2014/main" id="{1C14FC10-28FD-1975-D01F-4C0B86711299}"/>
              </a:ext>
            </a:extLst>
          </p:cNvPr>
          <p:cNvGrpSpPr/>
          <p:nvPr/>
        </p:nvGrpSpPr>
        <p:grpSpPr>
          <a:xfrm>
            <a:off x="522514" y="1581545"/>
            <a:ext cx="5393642" cy="1576096"/>
            <a:chOff x="764587" y="4887948"/>
            <a:chExt cx="3386394" cy="1348392"/>
          </a:xfrm>
        </p:grpSpPr>
        <p:grpSp>
          <p:nvGrpSpPr>
            <p:cNvPr id="10" name="Group 9">
              <a:extLst>
                <a:ext uri="{FF2B5EF4-FFF2-40B4-BE49-F238E27FC236}">
                  <a16:creationId xmlns:a16="http://schemas.microsoft.com/office/drawing/2014/main" id="{D64C253F-7AE4-B823-D98D-905826AD6D71}"/>
                </a:ext>
              </a:extLst>
            </p:cNvPr>
            <p:cNvGrpSpPr/>
            <p:nvPr/>
          </p:nvGrpSpPr>
          <p:grpSpPr>
            <a:xfrm>
              <a:off x="764587" y="4887948"/>
              <a:ext cx="3386394" cy="1348392"/>
              <a:chOff x="522514" y="3053587"/>
              <a:chExt cx="10984010" cy="1923807"/>
            </a:xfrm>
          </p:grpSpPr>
          <p:sp>
            <p:nvSpPr>
              <p:cNvPr id="17" name="Shape 8">
                <a:extLst>
                  <a:ext uri="{FF2B5EF4-FFF2-40B4-BE49-F238E27FC236}">
                    <a16:creationId xmlns:a16="http://schemas.microsoft.com/office/drawing/2014/main" id="{89FC99B1-3F9C-3831-F520-7A4B41B0BC35}"/>
                  </a:ext>
                </a:extLst>
              </p:cNvPr>
              <p:cNvSpPr/>
              <p:nvPr/>
            </p:nvSpPr>
            <p:spPr>
              <a:xfrm>
                <a:off x="522514" y="3053587"/>
                <a:ext cx="10984010" cy="1923807"/>
              </a:xfrm>
              <a:prstGeom prst="rect">
                <a:avLst/>
              </a:prstGeom>
              <a:solidFill>
                <a:schemeClr val="bg1">
                  <a:lumMod val="95000"/>
                </a:schemeClr>
              </a:solidFill>
              <a:ln w="9525">
                <a:noFill/>
                <a:prstDash val="solid"/>
              </a:ln>
            </p:spPr>
            <p:txBody>
              <a:bodyPr/>
              <a:lstStyle/>
              <a:p>
                <a:endParaRPr lang="en-US" dirty="0"/>
              </a:p>
            </p:txBody>
          </p:sp>
          <p:sp>
            <p:nvSpPr>
              <p:cNvPr id="20" name="Shape 9">
                <a:extLst>
                  <a:ext uri="{FF2B5EF4-FFF2-40B4-BE49-F238E27FC236}">
                    <a16:creationId xmlns:a16="http://schemas.microsoft.com/office/drawing/2014/main" id="{D713A829-41D8-9301-CC64-0E3A410E57B8}"/>
                  </a:ext>
                </a:extLst>
              </p:cNvPr>
              <p:cNvSpPr/>
              <p:nvPr/>
            </p:nvSpPr>
            <p:spPr>
              <a:xfrm>
                <a:off x="522514" y="3053587"/>
                <a:ext cx="382831" cy="1923807"/>
              </a:xfrm>
              <a:prstGeom prst="rect">
                <a:avLst/>
              </a:prstGeom>
              <a:solidFill>
                <a:srgbClr val="89B945"/>
              </a:solidFill>
              <a:ln w="12700">
                <a:noFill/>
                <a:prstDash val="solid"/>
              </a:ln>
            </p:spPr>
            <p:txBody>
              <a:bodyPr/>
              <a:lstStyle/>
              <a:p>
                <a:endParaRPr lang="en-US" dirty="0"/>
              </a:p>
            </p:txBody>
          </p:sp>
          <p:sp>
            <p:nvSpPr>
              <p:cNvPr id="22" name="Text 10">
                <a:extLst>
                  <a:ext uri="{FF2B5EF4-FFF2-40B4-BE49-F238E27FC236}">
                    <a16:creationId xmlns:a16="http://schemas.microsoft.com/office/drawing/2014/main" id="{D581FFBB-BC36-8BFE-4593-5F1E24712B9B}"/>
                  </a:ext>
                </a:extLst>
              </p:cNvPr>
              <p:cNvSpPr/>
              <p:nvPr/>
            </p:nvSpPr>
            <p:spPr>
              <a:xfrm>
                <a:off x="905346" y="3115591"/>
                <a:ext cx="2161558" cy="365760"/>
              </a:xfrm>
              <a:prstGeom prst="rect">
                <a:avLst/>
              </a:prstGeom>
              <a:noFill/>
              <a:ln/>
            </p:spPr>
            <p:txBody>
              <a:bodyPr wrap="square" lIns="0" tIns="0" rIns="0" bIns="0" rtlCol="0" anchor="ctr"/>
              <a:lstStyle/>
              <a:p>
                <a:pPr marL="0" indent="0">
                  <a:buNone/>
                </a:pPr>
                <a:endParaRPr lang="en-US" sz="2000" dirty="0"/>
              </a:p>
            </p:txBody>
          </p:sp>
          <p:sp>
            <p:nvSpPr>
              <p:cNvPr id="23" name="Text 11">
                <a:extLst>
                  <a:ext uri="{FF2B5EF4-FFF2-40B4-BE49-F238E27FC236}">
                    <a16:creationId xmlns:a16="http://schemas.microsoft.com/office/drawing/2014/main" id="{C458A0FD-A6BA-7F61-EE86-B6E80510F883}"/>
                  </a:ext>
                </a:extLst>
              </p:cNvPr>
              <p:cNvSpPr/>
              <p:nvPr/>
            </p:nvSpPr>
            <p:spPr>
              <a:xfrm>
                <a:off x="905346" y="3358289"/>
                <a:ext cx="10302843" cy="1590907"/>
              </a:xfrm>
              <a:prstGeom prst="rect">
                <a:avLst/>
              </a:prstGeom>
              <a:noFill/>
              <a:ln/>
            </p:spPr>
            <p:txBody>
              <a:bodyPr wrap="square" lIns="0" tIns="0" rIns="0" bIns="0" rtlCol="0" anchor="ctr"/>
              <a:lstStyle/>
              <a:p>
                <a:endParaRPr lang="en-US" sz="1600" dirty="0"/>
              </a:p>
            </p:txBody>
          </p:sp>
        </p:grpSp>
        <p:sp>
          <p:nvSpPr>
            <p:cNvPr id="15" name="TextBox 14">
              <a:extLst>
                <a:ext uri="{FF2B5EF4-FFF2-40B4-BE49-F238E27FC236}">
                  <a16:creationId xmlns:a16="http://schemas.microsoft.com/office/drawing/2014/main" id="{4B611CF9-085C-0D70-049A-0BB5F77C80D2}"/>
                </a:ext>
              </a:extLst>
            </p:cNvPr>
            <p:cNvSpPr txBox="1"/>
            <p:nvPr/>
          </p:nvSpPr>
          <p:spPr>
            <a:xfrm>
              <a:off x="890514" y="4909529"/>
              <a:ext cx="3252566" cy="253538"/>
            </a:xfrm>
            <a:prstGeom prst="rect">
              <a:avLst/>
            </a:prstGeom>
            <a:noFill/>
          </p:spPr>
          <p:txBody>
            <a:bodyPr wrap="square" rtlCol="0">
              <a:spAutoFit/>
            </a:bodyPr>
            <a:lstStyle/>
            <a:p>
              <a:pPr marL="228600">
                <a:spcAft>
                  <a:spcPts val="600"/>
                </a:spcAft>
              </a:pPr>
              <a:r>
                <a:rPr lang="en-US" b="1" dirty="0"/>
                <a:t>Indemnification</a:t>
              </a:r>
            </a:p>
          </p:txBody>
        </p:sp>
        <p:sp>
          <p:nvSpPr>
            <p:cNvPr id="16" name="TextBox 15">
              <a:extLst>
                <a:ext uri="{FF2B5EF4-FFF2-40B4-BE49-F238E27FC236}">
                  <a16:creationId xmlns:a16="http://schemas.microsoft.com/office/drawing/2014/main" id="{016D36C7-A310-A473-9C23-5BA5D12302A6}"/>
                </a:ext>
              </a:extLst>
            </p:cNvPr>
            <p:cNvSpPr txBox="1"/>
            <p:nvPr/>
          </p:nvSpPr>
          <p:spPr>
            <a:xfrm>
              <a:off x="1031284" y="5209706"/>
              <a:ext cx="3111795" cy="654972"/>
            </a:xfrm>
            <a:prstGeom prst="rect">
              <a:avLst/>
            </a:prstGeom>
            <a:noFill/>
          </p:spPr>
          <p:txBody>
            <a:bodyPr wrap="square" rtlCol="0">
              <a:spAutoFit/>
            </a:bodyPr>
            <a:lstStyle/>
            <a:p>
              <a:r>
                <a:rPr lang="en-US" sz="1400" dirty="0"/>
                <a:t>Broad indemnity covering failure to pay tax, failure to certify, inaccurate certifications, and any other non-compliance. Survives lease expiration or termination.</a:t>
              </a:r>
            </a:p>
            <a:p>
              <a:endParaRPr lang="en-US" sz="1400" dirty="0">
                <a:solidFill>
                  <a:srgbClr val="3F4444"/>
                </a:solidFill>
                <a:latin typeface="Segoe UI" panose="020B0502040204020203" pitchFamily="34" charset="0"/>
                <a:cs typeface="Segoe UI" panose="020B0502040204020203" pitchFamily="34" charset="0"/>
              </a:endParaRPr>
            </a:p>
          </p:txBody>
        </p:sp>
      </p:grpSp>
      <p:grpSp>
        <p:nvGrpSpPr>
          <p:cNvPr id="24" name="Group 23">
            <a:extLst>
              <a:ext uri="{FF2B5EF4-FFF2-40B4-BE49-F238E27FC236}">
                <a16:creationId xmlns:a16="http://schemas.microsoft.com/office/drawing/2014/main" id="{744D0829-0E96-B239-CDB2-D2B653FE0F30}"/>
              </a:ext>
            </a:extLst>
          </p:cNvPr>
          <p:cNvGrpSpPr/>
          <p:nvPr/>
        </p:nvGrpSpPr>
        <p:grpSpPr>
          <a:xfrm>
            <a:off x="6084541" y="1581545"/>
            <a:ext cx="5393643" cy="1576096"/>
            <a:chOff x="764587" y="4887948"/>
            <a:chExt cx="3386394" cy="1348392"/>
          </a:xfrm>
        </p:grpSpPr>
        <p:grpSp>
          <p:nvGrpSpPr>
            <p:cNvPr id="25" name="Group 24">
              <a:extLst>
                <a:ext uri="{FF2B5EF4-FFF2-40B4-BE49-F238E27FC236}">
                  <a16:creationId xmlns:a16="http://schemas.microsoft.com/office/drawing/2014/main" id="{4A0B3FA8-2F78-1B5C-4ABD-2D955424FE4B}"/>
                </a:ext>
              </a:extLst>
            </p:cNvPr>
            <p:cNvGrpSpPr/>
            <p:nvPr/>
          </p:nvGrpSpPr>
          <p:grpSpPr>
            <a:xfrm>
              <a:off x="764587" y="4887948"/>
              <a:ext cx="3386394" cy="1348392"/>
              <a:chOff x="522514" y="3053587"/>
              <a:chExt cx="10984010" cy="1923807"/>
            </a:xfrm>
          </p:grpSpPr>
          <p:sp>
            <p:nvSpPr>
              <p:cNvPr id="28" name="Shape 8">
                <a:extLst>
                  <a:ext uri="{FF2B5EF4-FFF2-40B4-BE49-F238E27FC236}">
                    <a16:creationId xmlns:a16="http://schemas.microsoft.com/office/drawing/2014/main" id="{C6020EA0-54D1-58F7-F553-AD0540D6B421}"/>
                  </a:ext>
                </a:extLst>
              </p:cNvPr>
              <p:cNvSpPr/>
              <p:nvPr/>
            </p:nvSpPr>
            <p:spPr>
              <a:xfrm>
                <a:off x="522514" y="3053587"/>
                <a:ext cx="10984010" cy="1923807"/>
              </a:xfrm>
              <a:prstGeom prst="rect">
                <a:avLst/>
              </a:prstGeom>
              <a:solidFill>
                <a:schemeClr val="bg1">
                  <a:lumMod val="95000"/>
                </a:schemeClr>
              </a:solidFill>
              <a:ln w="9525">
                <a:noFill/>
                <a:prstDash val="solid"/>
              </a:ln>
            </p:spPr>
            <p:txBody>
              <a:bodyPr/>
              <a:lstStyle/>
              <a:p>
                <a:endParaRPr lang="en-US" dirty="0"/>
              </a:p>
            </p:txBody>
          </p:sp>
          <p:sp>
            <p:nvSpPr>
              <p:cNvPr id="29" name="Shape 9">
                <a:extLst>
                  <a:ext uri="{FF2B5EF4-FFF2-40B4-BE49-F238E27FC236}">
                    <a16:creationId xmlns:a16="http://schemas.microsoft.com/office/drawing/2014/main" id="{2E48314A-65DF-4A59-E734-4FB329A1E877}"/>
                  </a:ext>
                </a:extLst>
              </p:cNvPr>
              <p:cNvSpPr/>
              <p:nvPr/>
            </p:nvSpPr>
            <p:spPr>
              <a:xfrm>
                <a:off x="522514" y="3053587"/>
                <a:ext cx="382831" cy="1923807"/>
              </a:xfrm>
              <a:prstGeom prst="rect">
                <a:avLst/>
              </a:prstGeom>
              <a:solidFill>
                <a:schemeClr val="accent2"/>
              </a:solidFill>
              <a:ln w="12700">
                <a:noFill/>
                <a:prstDash val="solid"/>
              </a:ln>
            </p:spPr>
            <p:txBody>
              <a:bodyPr/>
              <a:lstStyle/>
              <a:p>
                <a:endParaRPr lang="en-US" dirty="0"/>
              </a:p>
            </p:txBody>
          </p:sp>
          <p:sp>
            <p:nvSpPr>
              <p:cNvPr id="30" name="Text 10">
                <a:extLst>
                  <a:ext uri="{FF2B5EF4-FFF2-40B4-BE49-F238E27FC236}">
                    <a16:creationId xmlns:a16="http://schemas.microsoft.com/office/drawing/2014/main" id="{2D20EC49-788E-8601-C915-B489F10FAE0B}"/>
                  </a:ext>
                </a:extLst>
              </p:cNvPr>
              <p:cNvSpPr/>
              <p:nvPr/>
            </p:nvSpPr>
            <p:spPr>
              <a:xfrm>
                <a:off x="905346" y="3115591"/>
                <a:ext cx="2161558" cy="365760"/>
              </a:xfrm>
              <a:prstGeom prst="rect">
                <a:avLst/>
              </a:prstGeom>
              <a:noFill/>
              <a:ln/>
            </p:spPr>
            <p:txBody>
              <a:bodyPr wrap="square" lIns="0" tIns="0" rIns="0" bIns="0" rtlCol="0" anchor="ctr"/>
              <a:lstStyle/>
              <a:p>
                <a:pPr marL="0" indent="0">
                  <a:buNone/>
                </a:pPr>
                <a:endParaRPr lang="en-US" sz="2000" dirty="0"/>
              </a:p>
            </p:txBody>
          </p:sp>
          <p:sp>
            <p:nvSpPr>
              <p:cNvPr id="31" name="Text 11">
                <a:extLst>
                  <a:ext uri="{FF2B5EF4-FFF2-40B4-BE49-F238E27FC236}">
                    <a16:creationId xmlns:a16="http://schemas.microsoft.com/office/drawing/2014/main" id="{DB7ED28F-D7A6-55FF-E3E7-DDA205D696C3}"/>
                  </a:ext>
                </a:extLst>
              </p:cNvPr>
              <p:cNvSpPr/>
              <p:nvPr/>
            </p:nvSpPr>
            <p:spPr>
              <a:xfrm>
                <a:off x="905346" y="3358289"/>
                <a:ext cx="10302843" cy="1590907"/>
              </a:xfrm>
              <a:prstGeom prst="rect">
                <a:avLst/>
              </a:prstGeom>
              <a:noFill/>
              <a:ln/>
            </p:spPr>
            <p:txBody>
              <a:bodyPr wrap="square" lIns="0" tIns="0" rIns="0" bIns="0" rtlCol="0" anchor="ctr"/>
              <a:lstStyle/>
              <a:p>
                <a:endParaRPr lang="en-US" sz="1600" dirty="0"/>
              </a:p>
            </p:txBody>
          </p:sp>
        </p:grpSp>
        <p:sp>
          <p:nvSpPr>
            <p:cNvPr id="26" name="TextBox 25">
              <a:extLst>
                <a:ext uri="{FF2B5EF4-FFF2-40B4-BE49-F238E27FC236}">
                  <a16:creationId xmlns:a16="http://schemas.microsoft.com/office/drawing/2014/main" id="{E0723B4A-AE0B-950F-042C-523B124BB8A5}"/>
                </a:ext>
              </a:extLst>
            </p:cNvPr>
            <p:cNvSpPr txBox="1"/>
            <p:nvPr/>
          </p:nvSpPr>
          <p:spPr>
            <a:xfrm>
              <a:off x="890514" y="4909529"/>
              <a:ext cx="3252566" cy="253538"/>
            </a:xfrm>
            <a:prstGeom prst="rect">
              <a:avLst/>
            </a:prstGeom>
            <a:noFill/>
          </p:spPr>
          <p:txBody>
            <a:bodyPr wrap="square" rtlCol="0">
              <a:spAutoFit/>
            </a:bodyPr>
            <a:lstStyle/>
            <a:p>
              <a:pPr marL="228600">
                <a:spcAft>
                  <a:spcPts val="600"/>
                </a:spcAft>
              </a:pPr>
              <a:r>
                <a:rPr lang="en-US" b="1" dirty="0"/>
                <a:t>Representations and Covenants</a:t>
              </a:r>
            </a:p>
          </p:txBody>
        </p:sp>
        <p:sp>
          <p:nvSpPr>
            <p:cNvPr id="27" name="TextBox 26">
              <a:extLst>
                <a:ext uri="{FF2B5EF4-FFF2-40B4-BE49-F238E27FC236}">
                  <a16:creationId xmlns:a16="http://schemas.microsoft.com/office/drawing/2014/main" id="{C0938B48-6452-008D-0463-51FE08227FFD}"/>
                </a:ext>
              </a:extLst>
            </p:cNvPr>
            <p:cNvSpPr txBox="1"/>
            <p:nvPr/>
          </p:nvSpPr>
          <p:spPr>
            <a:xfrm>
              <a:off x="1037495" y="5209706"/>
              <a:ext cx="3105584" cy="654972"/>
            </a:xfrm>
            <a:prstGeom prst="rect">
              <a:avLst/>
            </a:prstGeom>
            <a:noFill/>
          </p:spPr>
          <p:txBody>
            <a:bodyPr wrap="square" rtlCol="0">
              <a:spAutoFit/>
            </a:bodyPr>
            <a:lstStyle/>
            <a:p>
              <a:r>
                <a:rPr lang="en-US" sz="1400" dirty="0">
                  <a:solidFill>
                    <a:srgbClr val="3F4444"/>
                  </a:solidFill>
                  <a:latin typeface="Segoe UI" panose="020B0502040204020203" pitchFamily="34" charset="0"/>
                  <a:cs typeface="Segoe UI" panose="020B0502040204020203" pitchFamily="34" charset="0"/>
                </a:rPr>
                <a:t>Lessee warrants accuracy of all information and certifications. Breach may give rise to equitable relief including injunctive relief.</a:t>
              </a:r>
            </a:p>
            <a:p>
              <a:pPr marL="285750" indent="-285750">
                <a:buFont typeface="Arial" panose="020B0604020202020204" pitchFamily="34" charset="0"/>
                <a:buChar char="•"/>
              </a:pPr>
              <a:endParaRPr lang="en-US" sz="1400" dirty="0">
                <a:solidFill>
                  <a:srgbClr val="3F4444"/>
                </a:solidFill>
                <a:latin typeface="Segoe UI" panose="020B0502040204020203" pitchFamily="34" charset="0"/>
                <a:cs typeface="Segoe UI" panose="020B0502040204020203" pitchFamily="34" charset="0"/>
              </a:endParaRPr>
            </a:p>
          </p:txBody>
        </p:sp>
      </p:grpSp>
      <p:grpSp>
        <p:nvGrpSpPr>
          <p:cNvPr id="50" name="Group 49">
            <a:extLst>
              <a:ext uri="{FF2B5EF4-FFF2-40B4-BE49-F238E27FC236}">
                <a16:creationId xmlns:a16="http://schemas.microsoft.com/office/drawing/2014/main" id="{E08E6A43-920A-C616-AB37-D88D78274C83}"/>
              </a:ext>
            </a:extLst>
          </p:cNvPr>
          <p:cNvGrpSpPr/>
          <p:nvPr/>
        </p:nvGrpSpPr>
        <p:grpSpPr>
          <a:xfrm>
            <a:off x="522514" y="3353897"/>
            <a:ext cx="5393642" cy="1666994"/>
            <a:chOff x="764587" y="4887948"/>
            <a:chExt cx="3386394" cy="1348392"/>
          </a:xfrm>
        </p:grpSpPr>
        <p:grpSp>
          <p:nvGrpSpPr>
            <p:cNvPr id="51" name="Group 50">
              <a:extLst>
                <a:ext uri="{FF2B5EF4-FFF2-40B4-BE49-F238E27FC236}">
                  <a16:creationId xmlns:a16="http://schemas.microsoft.com/office/drawing/2014/main" id="{95055194-603F-C26A-E06F-67969607AA70}"/>
                </a:ext>
              </a:extLst>
            </p:cNvPr>
            <p:cNvGrpSpPr/>
            <p:nvPr/>
          </p:nvGrpSpPr>
          <p:grpSpPr>
            <a:xfrm>
              <a:off x="764587" y="4887948"/>
              <a:ext cx="3386394" cy="1348392"/>
              <a:chOff x="522514" y="3053587"/>
              <a:chExt cx="10984010" cy="1923807"/>
            </a:xfrm>
          </p:grpSpPr>
          <p:sp>
            <p:nvSpPr>
              <p:cNvPr id="54" name="Shape 8">
                <a:extLst>
                  <a:ext uri="{FF2B5EF4-FFF2-40B4-BE49-F238E27FC236}">
                    <a16:creationId xmlns:a16="http://schemas.microsoft.com/office/drawing/2014/main" id="{D534ACAC-B7BB-2D67-AC4E-B84E2D4B68EC}"/>
                  </a:ext>
                </a:extLst>
              </p:cNvPr>
              <p:cNvSpPr/>
              <p:nvPr/>
            </p:nvSpPr>
            <p:spPr>
              <a:xfrm>
                <a:off x="522514" y="3053587"/>
                <a:ext cx="10984010" cy="1923807"/>
              </a:xfrm>
              <a:prstGeom prst="rect">
                <a:avLst/>
              </a:prstGeom>
              <a:solidFill>
                <a:schemeClr val="bg1">
                  <a:lumMod val="95000"/>
                </a:schemeClr>
              </a:solidFill>
              <a:ln w="9525">
                <a:noFill/>
                <a:prstDash val="solid"/>
              </a:ln>
            </p:spPr>
            <p:txBody>
              <a:bodyPr/>
              <a:lstStyle/>
              <a:p>
                <a:endParaRPr lang="en-US" dirty="0"/>
              </a:p>
            </p:txBody>
          </p:sp>
          <p:sp>
            <p:nvSpPr>
              <p:cNvPr id="55" name="Shape 9">
                <a:extLst>
                  <a:ext uri="{FF2B5EF4-FFF2-40B4-BE49-F238E27FC236}">
                    <a16:creationId xmlns:a16="http://schemas.microsoft.com/office/drawing/2014/main" id="{9A40A967-1070-DF9F-0616-7CD238997067}"/>
                  </a:ext>
                </a:extLst>
              </p:cNvPr>
              <p:cNvSpPr/>
              <p:nvPr/>
            </p:nvSpPr>
            <p:spPr>
              <a:xfrm>
                <a:off x="522514" y="3053587"/>
                <a:ext cx="382831" cy="1923807"/>
              </a:xfrm>
              <a:prstGeom prst="rect">
                <a:avLst/>
              </a:prstGeom>
              <a:solidFill>
                <a:schemeClr val="accent3"/>
              </a:solidFill>
              <a:ln w="12700">
                <a:noFill/>
                <a:prstDash val="solid"/>
              </a:ln>
            </p:spPr>
            <p:txBody>
              <a:bodyPr/>
              <a:lstStyle/>
              <a:p>
                <a:endParaRPr lang="en-US" dirty="0"/>
              </a:p>
            </p:txBody>
          </p:sp>
          <p:sp>
            <p:nvSpPr>
              <p:cNvPr id="56" name="Text 10">
                <a:extLst>
                  <a:ext uri="{FF2B5EF4-FFF2-40B4-BE49-F238E27FC236}">
                    <a16:creationId xmlns:a16="http://schemas.microsoft.com/office/drawing/2014/main" id="{D9C854DE-DE1C-9E57-E5FF-77A796260511}"/>
                  </a:ext>
                </a:extLst>
              </p:cNvPr>
              <p:cNvSpPr/>
              <p:nvPr/>
            </p:nvSpPr>
            <p:spPr>
              <a:xfrm>
                <a:off x="905346" y="3115591"/>
                <a:ext cx="2161558" cy="365760"/>
              </a:xfrm>
              <a:prstGeom prst="rect">
                <a:avLst/>
              </a:prstGeom>
              <a:noFill/>
              <a:ln/>
            </p:spPr>
            <p:txBody>
              <a:bodyPr wrap="square" lIns="0" tIns="0" rIns="0" bIns="0" rtlCol="0" anchor="ctr"/>
              <a:lstStyle/>
              <a:p>
                <a:pPr marL="0" indent="0">
                  <a:buNone/>
                </a:pPr>
                <a:endParaRPr lang="en-US" sz="2000" dirty="0"/>
              </a:p>
            </p:txBody>
          </p:sp>
          <p:sp>
            <p:nvSpPr>
              <p:cNvPr id="57" name="Text 11">
                <a:extLst>
                  <a:ext uri="{FF2B5EF4-FFF2-40B4-BE49-F238E27FC236}">
                    <a16:creationId xmlns:a16="http://schemas.microsoft.com/office/drawing/2014/main" id="{F29AD4CF-35C4-8867-F6AB-107723969D63}"/>
                  </a:ext>
                </a:extLst>
              </p:cNvPr>
              <p:cNvSpPr/>
              <p:nvPr/>
            </p:nvSpPr>
            <p:spPr>
              <a:xfrm>
                <a:off x="905346" y="3358289"/>
                <a:ext cx="10302843" cy="1590907"/>
              </a:xfrm>
              <a:prstGeom prst="rect">
                <a:avLst/>
              </a:prstGeom>
              <a:noFill/>
              <a:ln/>
            </p:spPr>
            <p:txBody>
              <a:bodyPr wrap="square" lIns="0" tIns="0" rIns="0" bIns="0" rtlCol="0" anchor="ctr"/>
              <a:lstStyle/>
              <a:p>
                <a:endParaRPr lang="en-US" sz="1600" dirty="0"/>
              </a:p>
            </p:txBody>
          </p:sp>
        </p:grpSp>
        <p:sp>
          <p:nvSpPr>
            <p:cNvPr id="52" name="TextBox 51">
              <a:extLst>
                <a:ext uri="{FF2B5EF4-FFF2-40B4-BE49-F238E27FC236}">
                  <a16:creationId xmlns:a16="http://schemas.microsoft.com/office/drawing/2014/main" id="{7CC6DC48-7F6A-F02D-B84F-5EB26764D007}"/>
                </a:ext>
              </a:extLst>
            </p:cNvPr>
            <p:cNvSpPr txBox="1"/>
            <p:nvPr/>
          </p:nvSpPr>
          <p:spPr>
            <a:xfrm>
              <a:off x="890514" y="4909529"/>
              <a:ext cx="3252566" cy="315973"/>
            </a:xfrm>
            <a:prstGeom prst="rect">
              <a:avLst/>
            </a:prstGeom>
            <a:noFill/>
          </p:spPr>
          <p:txBody>
            <a:bodyPr wrap="square" rtlCol="0">
              <a:spAutoFit/>
            </a:bodyPr>
            <a:lstStyle/>
            <a:p>
              <a:pPr marL="228600">
                <a:spcAft>
                  <a:spcPts val="600"/>
                </a:spcAft>
              </a:pPr>
              <a:r>
                <a:rPr lang="en-US" b="1" dirty="0"/>
                <a:t>Condition to Assignment</a:t>
              </a:r>
            </a:p>
          </p:txBody>
        </p:sp>
        <p:sp>
          <p:nvSpPr>
            <p:cNvPr id="53" name="TextBox 52">
              <a:extLst>
                <a:ext uri="{FF2B5EF4-FFF2-40B4-BE49-F238E27FC236}">
                  <a16:creationId xmlns:a16="http://schemas.microsoft.com/office/drawing/2014/main" id="{64F7A6C6-EA4B-9E29-3E64-CA67B349FB40}"/>
                </a:ext>
              </a:extLst>
            </p:cNvPr>
            <p:cNvSpPr txBox="1"/>
            <p:nvPr/>
          </p:nvSpPr>
          <p:spPr>
            <a:xfrm>
              <a:off x="1031284" y="5193743"/>
              <a:ext cx="3111795" cy="1000582"/>
            </a:xfrm>
            <a:prstGeom prst="rect">
              <a:avLst/>
            </a:prstGeom>
            <a:noFill/>
          </p:spPr>
          <p:txBody>
            <a:bodyPr wrap="square" rtlCol="0">
              <a:spAutoFit/>
            </a:bodyPr>
            <a:lstStyle/>
            <a:p>
              <a:r>
                <a:rPr lang="en-US" sz="1400" dirty="0"/>
                <a:t>All tax for current and prior years must be paid before any sale/transfer. Applies to all types: sales, gifts, trusts, no-consideration transfers, transfers by operation of law. Prior-year retroactive assessments paid by shareholder who owns shares when tax is imposed.</a:t>
              </a:r>
            </a:p>
          </p:txBody>
        </p:sp>
      </p:grpSp>
      <p:grpSp>
        <p:nvGrpSpPr>
          <p:cNvPr id="58" name="Group 57">
            <a:extLst>
              <a:ext uri="{FF2B5EF4-FFF2-40B4-BE49-F238E27FC236}">
                <a16:creationId xmlns:a16="http://schemas.microsoft.com/office/drawing/2014/main" id="{806DD1E7-0D9E-4CC9-B579-47C6CCF02A0E}"/>
              </a:ext>
            </a:extLst>
          </p:cNvPr>
          <p:cNvGrpSpPr/>
          <p:nvPr/>
        </p:nvGrpSpPr>
        <p:grpSpPr>
          <a:xfrm>
            <a:off x="6084541" y="3353897"/>
            <a:ext cx="5393643" cy="1666994"/>
            <a:chOff x="764587" y="4887948"/>
            <a:chExt cx="3386394" cy="1348392"/>
          </a:xfrm>
        </p:grpSpPr>
        <p:grpSp>
          <p:nvGrpSpPr>
            <p:cNvPr id="59" name="Group 58">
              <a:extLst>
                <a:ext uri="{FF2B5EF4-FFF2-40B4-BE49-F238E27FC236}">
                  <a16:creationId xmlns:a16="http://schemas.microsoft.com/office/drawing/2014/main" id="{5A64BE15-FAAD-C371-C393-FFD84D2B4CA1}"/>
                </a:ext>
              </a:extLst>
            </p:cNvPr>
            <p:cNvGrpSpPr/>
            <p:nvPr/>
          </p:nvGrpSpPr>
          <p:grpSpPr>
            <a:xfrm>
              <a:off x="764587" y="4887948"/>
              <a:ext cx="3386394" cy="1348392"/>
              <a:chOff x="522514" y="3053587"/>
              <a:chExt cx="10984010" cy="1923807"/>
            </a:xfrm>
          </p:grpSpPr>
          <p:sp>
            <p:nvSpPr>
              <p:cNvPr id="62" name="Shape 8">
                <a:extLst>
                  <a:ext uri="{FF2B5EF4-FFF2-40B4-BE49-F238E27FC236}">
                    <a16:creationId xmlns:a16="http://schemas.microsoft.com/office/drawing/2014/main" id="{C6127F44-BE03-1CBB-B90C-5B79F04AA5D2}"/>
                  </a:ext>
                </a:extLst>
              </p:cNvPr>
              <p:cNvSpPr/>
              <p:nvPr/>
            </p:nvSpPr>
            <p:spPr>
              <a:xfrm>
                <a:off x="522514" y="3053587"/>
                <a:ext cx="10984010" cy="1923807"/>
              </a:xfrm>
              <a:prstGeom prst="rect">
                <a:avLst/>
              </a:prstGeom>
              <a:solidFill>
                <a:schemeClr val="bg1">
                  <a:lumMod val="95000"/>
                </a:schemeClr>
              </a:solidFill>
              <a:ln w="9525">
                <a:noFill/>
                <a:prstDash val="solid"/>
              </a:ln>
            </p:spPr>
            <p:txBody>
              <a:bodyPr/>
              <a:lstStyle/>
              <a:p>
                <a:endParaRPr lang="en-US" dirty="0"/>
              </a:p>
            </p:txBody>
          </p:sp>
          <p:sp>
            <p:nvSpPr>
              <p:cNvPr id="63" name="Shape 9">
                <a:extLst>
                  <a:ext uri="{FF2B5EF4-FFF2-40B4-BE49-F238E27FC236}">
                    <a16:creationId xmlns:a16="http://schemas.microsoft.com/office/drawing/2014/main" id="{81B4B082-601E-F5AC-5222-CB8A445B218D}"/>
                  </a:ext>
                </a:extLst>
              </p:cNvPr>
              <p:cNvSpPr/>
              <p:nvPr/>
            </p:nvSpPr>
            <p:spPr>
              <a:xfrm>
                <a:off x="522514" y="3053587"/>
                <a:ext cx="382831" cy="1923807"/>
              </a:xfrm>
              <a:prstGeom prst="rect">
                <a:avLst/>
              </a:prstGeom>
              <a:solidFill>
                <a:srgbClr val="DD672F"/>
              </a:solidFill>
              <a:ln w="12700">
                <a:noFill/>
                <a:prstDash val="solid"/>
              </a:ln>
            </p:spPr>
            <p:txBody>
              <a:bodyPr/>
              <a:lstStyle/>
              <a:p>
                <a:endParaRPr lang="en-US" dirty="0"/>
              </a:p>
            </p:txBody>
          </p:sp>
          <p:sp>
            <p:nvSpPr>
              <p:cNvPr id="64" name="Text 10">
                <a:extLst>
                  <a:ext uri="{FF2B5EF4-FFF2-40B4-BE49-F238E27FC236}">
                    <a16:creationId xmlns:a16="http://schemas.microsoft.com/office/drawing/2014/main" id="{FEE1C37D-8227-37C2-5EFC-C8D21DF77B57}"/>
                  </a:ext>
                </a:extLst>
              </p:cNvPr>
              <p:cNvSpPr/>
              <p:nvPr/>
            </p:nvSpPr>
            <p:spPr>
              <a:xfrm>
                <a:off x="905346" y="3115591"/>
                <a:ext cx="2161558" cy="365760"/>
              </a:xfrm>
              <a:prstGeom prst="rect">
                <a:avLst/>
              </a:prstGeom>
              <a:noFill/>
              <a:ln/>
            </p:spPr>
            <p:txBody>
              <a:bodyPr wrap="square" lIns="0" tIns="0" rIns="0" bIns="0" rtlCol="0" anchor="ctr"/>
              <a:lstStyle/>
              <a:p>
                <a:pPr marL="0" indent="0">
                  <a:buNone/>
                </a:pPr>
                <a:endParaRPr lang="en-US" sz="2000" dirty="0"/>
              </a:p>
            </p:txBody>
          </p:sp>
          <p:sp>
            <p:nvSpPr>
              <p:cNvPr id="65" name="Text 11">
                <a:extLst>
                  <a:ext uri="{FF2B5EF4-FFF2-40B4-BE49-F238E27FC236}">
                    <a16:creationId xmlns:a16="http://schemas.microsoft.com/office/drawing/2014/main" id="{5511AA54-1903-A824-B8C6-1E6DF2BE3127}"/>
                  </a:ext>
                </a:extLst>
              </p:cNvPr>
              <p:cNvSpPr/>
              <p:nvPr/>
            </p:nvSpPr>
            <p:spPr>
              <a:xfrm>
                <a:off x="905346" y="3358289"/>
                <a:ext cx="10302843" cy="1590907"/>
              </a:xfrm>
              <a:prstGeom prst="rect">
                <a:avLst/>
              </a:prstGeom>
              <a:noFill/>
              <a:ln/>
            </p:spPr>
            <p:txBody>
              <a:bodyPr wrap="square" lIns="0" tIns="0" rIns="0" bIns="0" rtlCol="0" anchor="ctr"/>
              <a:lstStyle/>
              <a:p>
                <a:endParaRPr lang="en-US" sz="1600" dirty="0"/>
              </a:p>
            </p:txBody>
          </p:sp>
        </p:grpSp>
        <p:sp>
          <p:nvSpPr>
            <p:cNvPr id="60" name="TextBox 59">
              <a:extLst>
                <a:ext uri="{FF2B5EF4-FFF2-40B4-BE49-F238E27FC236}">
                  <a16:creationId xmlns:a16="http://schemas.microsoft.com/office/drawing/2014/main" id="{A0228432-B864-5BBE-04E8-6CAB2D50FBD0}"/>
                </a:ext>
              </a:extLst>
            </p:cNvPr>
            <p:cNvSpPr txBox="1"/>
            <p:nvPr/>
          </p:nvSpPr>
          <p:spPr>
            <a:xfrm>
              <a:off x="890514" y="4909529"/>
              <a:ext cx="3252566" cy="253538"/>
            </a:xfrm>
            <a:prstGeom prst="rect">
              <a:avLst/>
            </a:prstGeom>
            <a:noFill/>
          </p:spPr>
          <p:txBody>
            <a:bodyPr wrap="square" rtlCol="0">
              <a:spAutoFit/>
            </a:bodyPr>
            <a:lstStyle/>
            <a:p>
              <a:pPr marL="228600">
                <a:spcAft>
                  <a:spcPts val="600"/>
                </a:spcAft>
              </a:pPr>
              <a:r>
                <a:rPr lang="en-US" b="1" dirty="0"/>
                <a:t>Representations and Covenants</a:t>
              </a:r>
            </a:p>
          </p:txBody>
        </p:sp>
        <p:sp>
          <p:nvSpPr>
            <p:cNvPr id="61" name="TextBox 60">
              <a:extLst>
                <a:ext uri="{FF2B5EF4-FFF2-40B4-BE49-F238E27FC236}">
                  <a16:creationId xmlns:a16="http://schemas.microsoft.com/office/drawing/2014/main" id="{84626E3C-CC48-BE70-7E10-986928D74A05}"/>
                </a:ext>
              </a:extLst>
            </p:cNvPr>
            <p:cNvSpPr txBox="1"/>
            <p:nvPr/>
          </p:nvSpPr>
          <p:spPr>
            <a:xfrm>
              <a:off x="1082927" y="5193743"/>
              <a:ext cx="3060152" cy="771755"/>
            </a:xfrm>
            <a:prstGeom prst="rect">
              <a:avLst/>
            </a:prstGeom>
            <a:noFill/>
          </p:spPr>
          <p:txBody>
            <a:bodyPr wrap="square" rtlCol="0">
              <a:spAutoFit/>
            </a:bodyPr>
            <a:lstStyle/>
            <a:p>
              <a:r>
                <a:rPr lang="en-US" sz="1400" dirty="0">
                  <a:solidFill>
                    <a:srgbClr val="3F4444"/>
                  </a:solidFill>
                  <a:latin typeface="Segoe UI" panose="020B0502040204020203" pitchFamily="34" charset="0"/>
                  <a:cs typeface="Segoe UI" panose="020B0502040204020203" pitchFamily="34" charset="0"/>
                </a:rPr>
                <a:t>Waive flip tax for trust-to-trust (or entity) transfers without consideration where occupancy remains the same. Accommodates restructuring without triggering additional costs.</a:t>
              </a:r>
            </a:p>
          </p:txBody>
        </p:sp>
      </p:grpSp>
    </p:spTree>
    <p:extLst>
      <p:ext uri="{BB962C8B-B14F-4D97-AF65-F5344CB8AC3E}">
        <p14:creationId xmlns:p14="http://schemas.microsoft.com/office/powerpoint/2010/main" val="239564289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7C7336-A6AB-2284-A486-F813A41A368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67C409B-7EE4-8F9A-427A-4A6688CAC87E}"/>
              </a:ext>
            </a:extLst>
          </p:cNvPr>
          <p:cNvSpPr>
            <a:spLocks noGrp="1"/>
          </p:cNvSpPr>
          <p:nvPr>
            <p:ph sz="quarter" idx="10"/>
          </p:nvPr>
        </p:nvSpPr>
        <p:spPr/>
        <p:txBody>
          <a:bodyPr/>
          <a:lstStyle/>
          <a:p>
            <a:r>
              <a:rPr lang="en-US" dirty="0"/>
              <a:t>Each apartment has its own tax lot.  </a:t>
            </a:r>
          </a:p>
          <a:p>
            <a:r>
              <a:rPr lang="en-US" dirty="0"/>
              <a:t>Boards and Managing Agent to monitor payments.</a:t>
            </a:r>
          </a:p>
          <a:p>
            <a:r>
              <a:rPr lang="en-US" dirty="0"/>
              <a:t>Lien Priority – further subordination of common charges arrears.</a:t>
            </a:r>
          </a:p>
        </p:txBody>
      </p:sp>
      <p:sp>
        <p:nvSpPr>
          <p:cNvPr id="2" name="Title 1">
            <a:extLst>
              <a:ext uri="{FF2B5EF4-FFF2-40B4-BE49-F238E27FC236}">
                <a16:creationId xmlns:a16="http://schemas.microsoft.com/office/drawing/2014/main" id="{22355F0A-8AF6-F4AB-F8D4-59E97347BF74}"/>
              </a:ext>
            </a:extLst>
          </p:cNvPr>
          <p:cNvSpPr>
            <a:spLocks noGrp="1"/>
          </p:cNvSpPr>
          <p:nvPr>
            <p:ph type="title"/>
          </p:nvPr>
        </p:nvSpPr>
        <p:spPr/>
        <p:txBody>
          <a:bodyPr/>
          <a:lstStyle/>
          <a:p>
            <a:r>
              <a:rPr lang="en-US" dirty="0"/>
              <a:t>Implications for Condominiums</a:t>
            </a:r>
          </a:p>
        </p:txBody>
      </p:sp>
    </p:spTree>
    <p:extLst>
      <p:ext uri="{BB962C8B-B14F-4D97-AF65-F5344CB8AC3E}">
        <p14:creationId xmlns:p14="http://schemas.microsoft.com/office/powerpoint/2010/main" val="77772533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51532A-5FD2-CA7B-20D6-7977CBF731D4}"/>
            </a:ext>
          </a:extLst>
        </p:cNvPr>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A8693B91-B511-95B2-2D04-62ACDCFA2747}"/>
              </a:ext>
            </a:extLst>
          </p:cNvPr>
          <p:cNvGraphicFramePr>
            <a:graphicFrameLocks noGrp="1"/>
          </p:cNvGraphicFramePr>
          <p:nvPr>
            <p:ph sz="quarter" idx="10"/>
            <p:extLst>
              <p:ext uri="{D42A27DB-BD31-4B8C-83A1-F6EECF244321}">
                <p14:modId xmlns:p14="http://schemas.microsoft.com/office/powerpoint/2010/main" val="2237734500"/>
              </p:ext>
            </p:extLst>
          </p:nvPr>
        </p:nvGraphicFramePr>
        <p:xfrm>
          <a:off x="522288" y="1836738"/>
          <a:ext cx="11123612" cy="2946400"/>
        </p:xfrm>
        <a:graphic>
          <a:graphicData uri="http://schemas.openxmlformats.org/drawingml/2006/table">
            <a:tbl>
              <a:tblPr firstRow="1" bandRow="1">
                <a:tableStyleId>{5C22544A-7EE6-4342-B048-85BDC9FD1C3A}</a:tableStyleId>
              </a:tblPr>
              <a:tblGrid>
                <a:gridCol w="11123612">
                  <a:extLst>
                    <a:ext uri="{9D8B030D-6E8A-4147-A177-3AD203B41FA5}">
                      <a16:colId xmlns:a16="http://schemas.microsoft.com/office/drawing/2014/main" val="409398671"/>
                    </a:ext>
                  </a:extLst>
                </a:gridCol>
              </a:tblGrid>
              <a:tr h="370840">
                <a:tc>
                  <a:txBody>
                    <a:bodyPr/>
                    <a:lstStyle/>
                    <a:p>
                      <a:pPr algn="ctr"/>
                      <a:r>
                        <a:rPr lang="en-US" sz="2800" dirty="0"/>
                        <a:t>Cooperative Boards</a:t>
                      </a:r>
                    </a:p>
                  </a:txBody>
                  <a:tcPr/>
                </a:tc>
                <a:extLst>
                  <a:ext uri="{0D108BD9-81ED-4DB2-BD59-A6C34878D82A}">
                    <a16:rowId xmlns:a16="http://schemas.microsoft.com/office/drawing/2014/main" val="2723533060"/>
                  </a:ext>
                </a:extLst>
              </a:tr>
              <a:tr h="370840">
                <a:tc>
                  <a:txBody>
                    <a:bodyPr/>
                    <a:lstStyle/>
                    <a:p>
                      <a:pPr marL="285750" marR="0" lvl="0" indent="-285750" algn="l" defTabSz="914400" rtl="0" eaLnBrk="1" fontAlgn="auto" latinLnBrk="0" hangingPunct="1">
                        <a:lnSpc>
                          <a:spcPct val="100000"/>
                        </a:lnSpc>
                        <a:spcBef>
                          <a:spcPts val="1000"/>
                        </a:spcBef>
                        <a:spcAft>
                          <a:spcPts val="0"/>
                        </a:spcAft>
                        <a:buClr>
                          <a:srgbClr val="155D0C"/>
                        </a:buClr>
                        <a:buSzTx/>
                        <a:buFont typeface="Arial" panose="020B0604020202020204" pitchFamily="34" charset="0"/>
                        <a:buChar char="•"/>
                        <a:tabLst/>
                        <a:defRPr/>
                      </a:pPr>
                      <a:r>
                        <a:rPr lang="en-US" sz="2400"/>
                        <a:t>Implement house rules as interim measure</a:t>
                      </a:r>
                    </a:p>
                    <a:p>
                      <a:pPr marL="285750" indent="-285750">
                        <a:spcBef>
                          <a:spcPts val="1000"/>
                        </a:spcBef>
                        <a:buClr>
                          <a:srgbClr val="155D0C"/>
                        </a:buClr>
                        <a:buFont typeface="Arial" panose="020B0604020202020204" pitchFamily="34" charset="0"/>
                        <a:buChar char="•"/>
                      </a:pPr>
                      <a:r>
                        <a:rPr lang="en-US" sz="2400" dirty="0"/>
                        <a:t>Engage counsel to draft or review proposed proprietary lease amendments</a:t>
                      </a:r>
                    </a:p>
                    <a:p>
                      <a:pPr marL="285750" indent="-285750">
                        <a:spcBef>
                          <a:spcPts val="1000"/>
                        </a:spcBef>
                        <a:buClr>
                          <a:srgbClr val="155D0C"/>
                        </a:buClr>
                        <a:buFont typeface="Arial" panose="020B0604020202020204" pitchFamily="34" charset="0"/>
                        <a:buChar char="•"/>
                      </a:pPr>
                      <a:r>
                        <a:rPr lang="en-US" sz="2400" dirty="0"/>
                        <a:t>Begin supermajority vote process for lease amendments</a:t>
                      </a:r>
                    </a:p>
                    <a:p>
                      <a:pPr marL="285750" indent="-285750">
                        <a:spcBef>
                          <a:spcPts val="1000"/>
                        </a:spcBef>
                        <a:buClr>
                          <a:srgbClr val="155D0C"/>
                        </a:buClr>
                        <a:buFont typeface="Arial" panose="020B0604020202020204" pitchFamily="34" charset="0"/>
                        <a:buChar char="•"/>
                      </a:pPr>
                      <a:r>
                        <a:rPr lang="en-US" sz="2400" dirty="0"/>
                        <a:t>Develop standard escrow agreement for future sales</a:t>
                      </a:r>
                    </a:p>
                    <a:p>
                      <a:pPr marL="285750" indent="-285750">
                        <a:spcBef>
                          <a:spcPts val="1000"/>
                        </a:spcBef>
                        <a:buClr>
                          <a:srgbClr val="155D0C"/>
                        </a:buClr>
                        <a:buFont typeface="Arial" panose="020B0604020202020204" pitchFamily="34" charset="0"/>
                        <a:buChar char="•"/>
                      </a:pPr>
                      <a:r>
                        <a:rPr lang="en-US" sz="2400" dirty="0"/>
                        <a:t>Work with management</a:t>
                      </a:r>
                    </a:p>
                  </a:txBody>
                  <a:tcPr/>
                </a:tc>
                <a:extLst>
                  <a:ext uri="{0D108BD9-81ED-4DB2-BD59-A6C34878D82A}">
                    <a16:rowId xmlns:a16="http://schemas.microsoft.com/office/drawing/2014/main" val="988228623"/>
                  </a:ext>
                </a:extLst>
              </a:tr>
            </a:tbl>
          </a:graphicData>
        </a:graphic>
      </p:graphicFrame>
      <p:sp>
        <p:nvSpPr>
          <p:cNvPr id="2" name="Title 1">
            <a:extLst>
              <a:ext uri="{FF2B5EF4-FFF2-40B4-BE49-F238E27FC236}">
                <a16:creationId xmlns:a16="http://schemas.microsoft.com/office/drawing/2014/main" id="{6B321168-135F-6892-8D39-A3BE2F6D3A89}"/>
              </a:ext>
            </a:extLst>
          </p:cNvPr>
          <p:cNvSpPr>
            <a:spLocks noGrp="1"/>
          </p:cNvSpPr>
          <p:nvPr>
            <p:ph type="title"/>
          </p:nvPr>
        </p:nvSpPr>
        <p:spPr/>
        <p:txBody>
          <a:bodyPr/>
          <a:lstStyle/>
          <a:p>
            <a:r>
              <a:rPr lang="en-US" dirty="0"/>
              <a:t>Practical Takeaways and Action Items - Cooperatives</a:t>
            </a:r>
          </a:p>
        </p:txBody>
      </p:sp>
    </p:spTree>
    <p:extLst>
      <p:ext uri="{BB962C8B-B14F-4D97-AF65-F5344CB8AC3E}">
        <p14:creationId xmlns:p14="http://schemas.microsoft.com/office/powerpoint/2010/main" val="533124148"/>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94F8114-7E26-A5C0-CBCF-0AC227F5981A}"/>
              </a:ext>
            </a:extLst>
          </p:cNvPr>
          <p:cNvSpPr>
            <a:spLocks noGrp="1"/>
          </p:cNvSpPr>
          <p:nvPr>
            <p:ph type="title"/>
          </p:nvPr>
        </p:nvSpPr>
        <p:spPr/>
        <p:txBody>
          <a:bodyPr/>
          <a:lstStyle/>
          <a:p>
            <a:r>
              <a:rPr lang="en-US" dirty="0"/>
              <a:t>Questions?</a:t>
            </a:r>
          </a:p>
        </p:txBody>
      </p:sp>
      <p:sp>
        <p:nvSpPr>
          <p:cNvPr id="2" name="Text Placeholder 1">
            <a:extLst>
              <a:ext uri="{FF2B5EF4-FFF2-40B4-BE49-F238E27FC236}">
                <a16:creationId xmlns:a16="http://schemas.microsoft.com/office/drawing/2014/main" id="{4175604F-A451-8181-D1B1-E1B4BD10E5EB}"/>
              </a:ext>
            </a:extLst>
          </p:cNvPr>
          <p:cNvSpPr>
            <a:spLocks noGrp="1"/>
          </p:cNvSpPr>
          <p:nvPr>
            <p:ph type="body" sz="quarter" idx="13"/>
          </p:nvPr>
        </p:nvSpPr>
        <p:spPr>
          <a:xfrm>
            <a:off x="648345" y="3966516"/>
            <a:ext cx="3633657" cy="276999"/>
          </a:xfrm>
        </p:spPr>
        <p:txBody>
          <a:bodyPr/>
          <a:lstStyle/>
          <a:p>
            <a:r>
              <a:rPr lang="en-US" dirty="0"/>
              <a:t>Howard Schechter</a:t>
            </a:r>
          </a:p>
        </p:txBody>
      </p:sp>
      <p:pic>
        <p:nvPicPr>
          <p:cNvPr id="16" name="Picture Placeholder 15">
            <a:extLst>
              <a:ext uri="{FF2B5EF4-FFF2-40B4-BE49-F238E27FC236}">
                <a16:creationId xmlns:a16="http://schemas.microsoft.com/office/drawing/2014/main" id="{9D23DBDF-7841-18F0-3446-3653C2F5E0D1}"/>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a:stretch>
            <a:fillRect/>
          </a:stretch>
        </p:blipFill>
        <p:spPr>
          <a:xfrm>
            <a:off x="1660243" y="2009103"/>
            <a:ext cx="1609860" cy="1609860"/>
          </a:xfrm>
          <a:prstGeom prst="rect">
            <a:avLst/>
          </a:prstGeom>
          <a:solidFill>
            <a:prstClr val="white">
              <a:lumMod val="85000"/>
            </a:prstClr>
          </a:solidFill>
        </p:spPr>
      </p:pic>
      <p:pic>
        <p:nvPicPr>
          <p:cNvPr id="18" name="Picture Placeholder 17">
            <a:extLst>
              <a:ext uri="{FF2B5EF4-FFF2-40B4-BE49-F238E27FC236}">
                <a16:creationId xmlns:a16="http://schemas.microsoft.com/office/drawing/2014/main" id="{DB65B15D-01C4-88D7-C543-C6223775CDE4}"/>
              </a:ext>
            </a:extLst>
          </p:cNvPr>
          <p:cNvPicPr>
            <a:picLocks noGrp="1" noChangeAspect="1"/>
          </p:cNvPicPr>
          <p:nvPr>
            <p:ph type="pic" sz="quarter" idx="16"/>
          </p:nvPr>
        </p:nvPicPr>
        <p:blipFill>
          <a:blip r:embed="rId3">
            <a:extLst>
              <a:ext uri="{28A0092B-C50C-407E-A947-70E740481C1C}">
                <a14:useLocalDpi xmlns:a14="http://schemas.microsoft.com/office/drawing/2010/main" val="0"/>
              </a:ext>
            </a:extLst>
          </a:blip>
          <a:srcRect/>
          <a:stretch>
            <a:fillRect/>
          </a:stretch>
        </p:blipFill>
        <p:spPr>
          <a:xfrm>
            <a:off x="8921896" y="2009103"/>
            <a:ext cx="1609860" cy="1609860"/>
          </a:xfrm>
          <a:prstGeom prst="rect">
            <a:avLst/>
          </a:prstGeom>
          <a:solidFill>
            <a:prstClr val="white">
              <a:lumMod val="85000"/>
            </a:prstClr>
          </a:solidFill>
        </p:spPr>
      </p:pic>
      <p:sp>
        <p:nvSpPr>
          <p:cNvPr id="10" name="Text Placeholder 9">
            <a:extLst>
              <a:ext uri="{FF2B5EF4-FFF2-40B4-BE49-F238E27FC236}">
                <a16:creationId xmlns:a16="http://schemas.microsoft.com/office/drawing/2014/main" id="{C99231AC-F475-01B1-E392-9A6BC7685E37}"/>
              </a:ext>
            </a:extLst>
          </p:cNvPr>
          <p:cNvSpPr>
            <a:spLocks noGrp="1"/>
          </p:cNvSpPr>
          <p:nvPr>
            <p:ph type="body" sz="quarter" idx="17"/>
          </p:nvPr>
        </p:nvSpPr>
        <p:spPr>
          <a:xfrm>
            <a:off x="648345" y="4247566"/>
            <a:ext cx="3633657" cy="276999"/>
          </a:xfrm>
        </p:spPr>
        <p:txBody>
          <a:bodyPr/>
          <a:lstStyle/>
          <a:p>
            <a:r>
              <a:rPr lang="en-US" dirty="0"/>
              <a:t>Partner</a:t>
            </a:r>
          </a:p>
        </p:txBody>
      </p:sp>
      <p:sp>
        <p:nvSpPr>
          <p:cNvPr id="11" name="Text Placeholder 10">
            <a:extLst>
              <a:ext uri="{FF2B5EF4-FFF2-40B4-BE49-F238E27FC236}">
                <a16:creationId xmlns:a16="http://schemas.microsoft.com/office/drawing/2014/main" id="{47A2A8F6-04AC-9171-8ACD-2283B71B073C}"/>
              </a:ext>
            </a:extLst>
          </p:cNvPr>
          <p:cNvSpPr>
            <a:spLocks noGrp="1"/>
          </p:cNvSpPr>
          <p:nvPr>
            <p:ph type="body" sz="quarter" idx="20"/>
          </p:nvPr>
        </p:nvSpPr>
        <p:spPr>
          <a:xfrm>
            <a:off x="648345" y="4557539"/>
            <a:ext cx="3633657" cy="1182688"/>
          </a:xfrm>
        </p:spPr>
        <p:txBody>
          <a:bodyPr/>
          <a:lstStyle/>
          <a:p>
            <a:r>
              <a:rPr lang="en-US" dirty="0">
                <a:latin typeface="Segoe UI" panose="020B0502040204020203" pitchFamily="34" charset="0"/>
                <a:cs typeface="Segoe UI" panose="020B0502040204020203" pitchFamily="34" charset="0"/>
              </a:rPr>
              <a:t>212.878.1423</a:t>
            </a:r>
          </a:p>
          <a:p>
            <a:r>
              <a:rPr lang="en-US" dirty="0">
                <a:latin typeface="Segoe UI" panose="020B0502040204020203" pitchFamily="34" charset="0"/>
                <a:cs typeface="Segoe UI" panose="020B0502040204020203" pitchFamily="34" charset="0"/>
                <a:hlinkClick r:id="rId4"/>
              </a:rPr>
              <a:t>hschechter@foxrothschild.com</a:t>
            </a:r>
            <a:endParaRPr lang="en-US" dirty="0">
              <a:latin typeface="Segoe UI" panose="020B0502040204020203" pitchFamily="34" charset="0"/>
              <a:cs typeface="Segoe UI" panose="020B0502040204020203" pitchFamily="34" charset="0"/>
            </a:endParaRPr>
          </a:p>
          <a:p>
            <a:endParaRPr lang="en-US" dirty="0">
              <a:latin typeface="Segoe UI" panose="020B0502040204020203" pitchFamily="34" charset="0"/>
              <a:cs typeface="Segoe UI" panose="020B0502040204020203" pitchFamily="34" charset="0"/>
            </a:endParaRPr>
          </a:p>
        </p:txBody>
      </p:sp>
      <p:sp>
        <p:nvSpPr>
          <p:cNvPr id="12" name="Text Placeholder 11">
            <a:extLst>
              <a:ext uri="{FF2B5EF4-FFF2-40B4-BE49-F238E27FC236}">
                <a16:creationId xmlns:a16="http://schemas.microsoft.com/office/drawing/2014/main" id="{601938E7-CAFD-7AF2-CD1D-976F3F471EE5}"/>
              </a:ext>
            </a:extLst>
          </p:cNvPr>
          <p:cNvSpPr>
            <a:spLocks noGrp="1"/>
          </p:cNvSpPr>
          <p:nvPr>
            <p:ph type="body" sz="quarter" idx="21"/>
          </p:nvPr>
        </p:nvSpPr>
        <p:spPr>
          <a:xfrm>
            <a:off x="7909998" y="3966651"/>
            <a:ext cx="3633657" cy="276999"/>
          </a:xfrm>
        </p:spPr>
        <p:txBody>
          <a:bodyPr/>
          <a:lstStyle/>
          <a:p>
            <a:r>
              <a:rPr lang="en-US" dirty="0"/>
              <a:t>Peter R. Massa</a:t>
            </a:r>
          </a:p>
        </p:txBody>
      </p:sp>
      <p:sp>
        <p:nvSpPr>
          <p:cNvPr id="13" name="Text Placeholder 12">
            <a:extLst>
              <a:ext uri="{FF2B5EF4-FFF2-40B4-BE49-F238E27FC236}">
                <a16:creationId xmlns:a16="http://schemas.microsoft.com/office/drawing/2014/main" id="{B36C5C92-28AD-CFEB-F21B-B9DCEC65EAD6}"/>
              </a:ext>
            </a:extLst>
          </p:cNvPr>
          <p:cNvSpPr>
            <a:spLocks noGrp="1"/>
          </p:cNvSpPr>
          <p:nvPr>
            <p:ph type="body" sz="quarter" idx="22"/>
          </p:nvPr>
        </p:nvSpPr>
        <p:spPr>
          <a:xfrm>
            <a:off x="7909998" y="4262408"/>
            <a:ext cx="3633657" cy="276999"/>
          </a:xfrm>
        </p:spPr>
        <p:txBody>
          <a:bodyPr/>
          <a:lstStyle/>
          <a:p>
            <a:r>
              <a:rPr lang="en-US" dirty="0"/>
              <a:t>Co-Chair, Cooperative &amp; Condominium Law</a:t>
            </a:r>
          </a:p>
        </p:txBody>
      </p:sp>
      <p:sp>
        <p:nvSpPr>
          <p:cNvPr id="14" name="Text Placeholder 13">
            <a:extLst>
              <a:ext uri="{FF2B5EF4-FFF2-40B4-BE49-F238E27FC236}">
                <a16:creationId xmlns:a16="http://schemas.microsoft.com/office/drawing/2014/main" id="{679F55FD-6233-E706-EE2F-B964F016B672}"/>
              </a:ext>
            </a:extLst>
          </p:cNvPr>
          <p:cNvSpPr>
            <a:spLocks noGrp="1"/>
          </p:cNvSpPr>
          <p:nvPr>
            <p:ph type="body" sz="quarter" idx="23"/>
          </p:nvPr>
        </p:nvSpPr>
        <p:spPr>
          <a:xfrm>
            <a:off x="7909998" y="4566220"/>
            <a:ext cx="3633657" cy="1182688"/>
          </a:xfrm>
        </p:spPr>
        <p:txBody>
          <a:bodyPr/>
          <a:lstStyle/>
          <a:p>
            <a:r>
              <a:rPr lang="en-US" dirty="0">
                <a:latin typeface="Segoe UI" panose="020B0502040204020203" pitchFamily="34" charset="0"/>
                <a:cs typeface="Segoe UI" panose="020B0502040204020203" pitchFamily="34" charset="0"/>
              </a:rPr>
              <a:t>212.450.9856</a:t>
            </a:r>
          </a:p>
          <a:p>
            <a:r>
              <a:rPr lang="en-US" dirty="0">
                <a:latin typeface="Segoe UI" panose="020B0502040204020203" pitchFamily="34" charset="0"/>
                <a:cs typeface="Segoe UI" panose="020B0502040204020203" pitchFamily="34" charset="0"/>
                <a:hlinkClick r:id="rId5"/>
              </a:rPr>
              <a:t>pmassa@foxrothschild.com</a:t>
            </a:r>
            <a:endParaRPr lang="en-US" dirty="0">
              <a:latin typeface="Segoe UI" panose="020B0502040204020203" pitchFamily="34" charset="0"/>
              <a:cs typeface="Segoe UI" panose="020B0502040204020203" pitchFamily="34" charset="0"/>
            </a:endParaRPr>
          </a:p>
          <a:p>
            <a:endParaRPr lang="en-US" dirty="0">
              <a:latin typeface="Segoe UI" panose="020B0502040204020203" pitchFamily="34" charset="0"/>
              <a:cs typeface="Segoe UI" panose="020B0502040204020203" pitchFamily="34" charset="0"/>
            </a:endParaRPr>
          </a:p>
        </p:txBody>
      </p:sp>
      <p:pic>
        <p:nvPicPr>
          <p:cNvPr id="19" name="Picture Placeholder 17">
            <a:extLst>
              <a:ext uri="{FF2B5EF4-FFF2-40B4-BE49-F238E27FC236}">
                <a16:creationId xmlns:a16="http://schemas.microsoft.com/office/drawing/2014/main" id="{933963D6-7588-4457-D3D1-28156F55AF68}"/>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5291071" y="2009103"/>
            <a:ext cx="1609860" cy="1609860"/>
          </a:xfrm>
          <a:prstGeom prst="rect">
            <a:avLst/>
          </a:prstGeom>
          <a:solidFill>
            <a:prstClr val="white">
              <a:lumMod val="85000"/>
            </a:prstClr>
          </a:solidFill>
        </p:spPr>
      </p:pic>
      <p:sp>
        <p:nvSpPr>
          <p:cNvPr id="20" name="Text Placeholder 11">
            <a:extLst>
              <a:ext uri="{FF2B5EF4-FFF2-40B4-BE49-F238E27FC236}">
                <a16:creationId xmlns:a16="http://schemas.microsoft.com/office/drawing/2014/main" id="{99180B74-9AC5-37D9-9383-2EF951220E97}"/>
              </a:ext>
            </a:extLst>
          </p:cNvPr>
          <p:cNvSpPr txBox="1">
            <a:spLocks/>
          </p:cNvSpPr>
          <p:nvPr/>
        </p:nvSpPr>
        <p:spPr>
          <a:xfrm>
            <a:off x="4279170" y="3966651"/>
            <a:ext cx="3633657" cy="276999"/>
          </a:xfrm>
          <a:prstGeom prst="rect">
            <a:avLst/>
          </a:prstGeom>
        </p:spPr>
        <p:txBody>
          <a:bodyPr/>
          <a:lstStyle>
            <a:lvl1pPr marL="0" indent="0" algn="ctr" defTabSz="914400" rtl="0" eaLnBrk="1" latinLnBrk="0" hangingPunct="1">
              <a:lnSpc>
                <a:spcPct val="100000"/>
              </a:lnSpc>
              <a:spcBef>
                <a:spcPts val="0"/>
              </a:spcBef>
              <a:spcAft>
                <a:spcPts val="0"/>
              </a:spcAft>
              <a:buFont typeface="Arial" panose="020B0604020202020204" pitchFamily="34" charset="0"/>
              <a:buNone/>
              <a:defRPr sz="2000" b="1" kern="1200">
                <a:solidFill>
                  <a:schemeClr val="tx1"/>
                </a:solidFill>
                <a:latin typeface="Segoe UI" panose="020B0502040204020203" pitchFamily="34" charset="0"/>
                <a:ea typeface="+mn-ea"/>
                <a:cs typeface="Segoe UI" panose="020B0502040204020203"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Dale J. </a:t>
            </a:r>
            <a:r>
              <a:rPr lang="en-US" dirty="0" err="1"/>
              <a:t>Degenshein</a:t>
            </a:r>
            <a:endParaRPr lang="en-US" dirty="0"/>
          </a:p>
        </p:txBody>
      </p:sp>
      <p:sp>
        <p:nvSpPr>
          <p:cNvPr id="21" name="Text Placeholder 12">
            <a:extLst>
              <a:ext uri="{FF2B5EF4-FFF2-40B4-BE49-F238E27FC236}">
                <a16:creationId xmlns:a16="http://schemas.microsoft.com/office/drawing/2014/main" id="{2965410C-78B1-D0C3-6365-AA8745825BEF}"/>
              </a:ext>
            </a:extLst>
          </p:cNvPr>
          <p:cNvSpPr txBox="1">
            <a:spLocks/>
          </p:cNvSpPr>
          <p:nvPr/>
        </p:nvSpPr>
        <p:spPr>
          <a:xfrm>
            <a:off x="4279170" y="4262408"/>
            <a:ext cx="3633657" cy="276999"/>
          </a:xfrm>
          <a:prstGeom prst="rect">
            <a:avLst/>
          </a:prstGeom>
        </p:spPr>
        <p:txBody>
          <a:bodyPr/>
          <a:lstStyle>
            <a:lvl1pPr marL="0" indent="0" algn="ctr" defTabSz="914400" rtl="0" eaLnBrk="1" latinLnBrk="0" hangingPunct="1">
              <a:lnSpc>
                <a:spcPct val="100000"/>
              </a:lnSpc>
              <a:spcBef>
                <a:spcPts val="0"/>
              </a:spcBef>
              <a:spcAft>
                <a:spcPts val="0"/>
              </a:spcAft>
              <a:buFont typeface="Arial" panose="020B0604020202020204" pitchFamily="34" charset="0"/>
              <a:buNone/>
              <a:defRPr sz="1200" b="0" kern="1200">
                <a:solidFill>
                  <a:schemeClr val="tx1"/>
                </a:solidFill>
                <a:latin typeface="Segoe UI" panose="020B0502040204020203" pitchFamily="34" charset="0"/>
                <a:ea typeface="+mn-ea"/>
                <a:cs typeface="Segoe UI" panose="020B0502040204020203"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Partner</a:t>
            </a:r>
          </a:p>
        </p:txBody>
      </p:sp>
      <p:sp>
        <p:nvSpPr>
          <p:cNvPr id="22" name="Text Placeholder 13">
            <a:extLst>
              <a:ext uri="{FF2B5EF4-FFF2-40B4-BE49-F238E27FC236}">
                <a16:creationId xmlns:a16="http://schemas.microsoft.com/office/drawing/2014/main" id="{13C0C171-FF34-C05F-B000-5D55D1D75633}"/>
              </a:ext>
            </a:extLst>
          </p:cNvPr>
          <p:cNvSpPr txBox="1">
            <a:spLocks/>
          </p:cNvSpPr>
          <p:nvPr/>
        </p:nvSpPr>
        <p:spPr>
          <a:xfrm>
            <a:off x="4279170" y="4566220"/>
            <a:ext cx="3633657" cy="1182688"/>
          </a:xfrm>
          <a:prstGeom prst="rect">
            <a:avLst/>
          </a:prstGeom>
        </p:spPr>
        <p:txBody>
          <a:bodyPr/>
          <a:lstStyle>
            <a:lvl1pPr marL="0" indent="0" algn="ctr" defTabSz="914400" rtl="0" eaLnBrk="1" latinLnBrk="0" hangingPunct="1">
              <a:lnSpc>
                <a:spcPct val="100000"/>
              </a:lnSpc>
              <a:spcBef>
                <a:spcPts val="0"/>
              </a:spcBef>
              <a:spcAft>
                <a:spcPts val="300"/>
              </a:spcAft>
              <a:buFont typeface="Arial" panose="020B0604020202020204" pitchFamily="34" charset="0"/>
              <a:buNone/>
              <a:defRPr sz="1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Segoe UI" panose="020B0502040204020203" pitchFamily="34" charset="0"/>
                <a:cs typeface="Segoe UI" panose="020B0502040204020203" pitchFamily="34" charset="0"/>
              </a:rPr>
              <a:t>212.450.9858</a:t>
            </a:r>
          </a:p>
          <a:p>
            <a:r>
              <a:rPr lang="en-US" dirty="0">
                <a:latin typeface="Segoe UI" panose="020B0502040204020203" pitchFamily="34" charset="0"/>
                <a:cs typeface="Segoe UI" panose="020B0502040204020203" pitchFamily="34" charset="0"/>
                <a:hlinkClick r:id="rId5"/>
              </a:rPr>
              <a:t>ddegenshein@foxrothschild.com</a:t>
            </a:r>
            <a:endParaRPr lang="en-US" dirty="0">
              <a:latin typeface="Segoe UI" panose="020B0502040204020203" pitchFamily="34" charset="0"/>
              <a:cs typeface="Segoe UI" panose="020B0502040204020203" pitchFamily="34" charset="0"/>
            </a:endParaRPr>
          </a:p>
          <a:p>
            <a:endParaRPr lang="en-US"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238817536"/>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theme/theme1.xml><?xml version="1.0" encoding="utf-8"?>
<a:theme xmlns:a="http://schemas.openxmlformats.org/drawingml/2006/main" name="Title">
  <a:themeElements>
    <a:clrScheme name="Fox Rebrand">
      <a:dk1>
        <a:srgbClr val="3F4444"/>
      </a:dk1>
      <a:lt1>
        <a:sysClr val="window" lastClr="FFFFFF"/>
      </a:lt1>
      <a:dk2>
        <a:srgbClr val="89B945"/>
      </a:dk2>
      <a:lt2>
        <a:srgbClr val="E6E7E8"/>
      </a:lt2>
      <a:accent1>
        <a:srgbClr val="89B945"/>
      </a:accent1>
      <a:accent2>
        <a:srgbClr val="FCB325"/>
      </a:accent2>
      <a:accent3>
        <a:srgbClr val="326B3A"/>
      </a:accent3>
      <a:accent4>
        <a:srgbClr val="DD672F"/>
      </a:accent4>
      <a:accent5>
        <a:srgbClr val="626262"/>
      </a:accent5>
      <a:accent6>
        <a:srgbClr val="326B3A"/>
      </a:accent6>
      <a:hlink>
        <a:srgbClr val="89B945"/>
      </a:hlink>
      <a:folHlink>
        <a:srgbClr val="FCB325"/>
      </a:folHlink>
    </a:clrScheme>
    <a:fontScheme name="Fox Fonts (Rebrand)">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_FoxRothschild_TEMP_0126.pptx  -  Read-Only" id="{39A9234F-ADFC-493F-8C5A-FAA0F0F4974D}" vid="{551DB45A-6A0D-4DDD-9E47-60DA6B9F6F09}"/>
    </a:ext>
  </a:extLst>
</a:theme>
</file>

<file path=ppt/theme/theme2.xml><?xml version="1.0" encoding="utf-8"?>
<a:theme xmlns:a="http://schemas.openxmlformats.org/drawingml/2006/main" name="Default">
  <a:themeElements>
    <a:clrScheme name="Fox Rebrand">
      <a:dk1>
        <a:srgbClr val="3F4444"/>
      </a:dk1>
      <a:lt1>
        <a:sysClr val="window" lastClr="FFFFFF"/>
      </a:lt1>
      <a:dk2>
        <a:srgbClr val="89B945"/>
      </a:dk2>
      <a:lt2>
        <a:srgbClr val="E6E7E8"/>
      </a:lt2>
      <a:accent1>
        <a:srgbClr val="89B945"/>
      </a:accent1>
      <a:accent2>
        <a:srgbClr val="FCB325"/>
      </a:accent2>
      <a:accent3>
        <a:srgbClr val="326B3A"/>
      </a:accent3>
      <a:accent4>
        <a:srgbClr val="DD672F"/>
      </a:accent4>
      <a:accent5>
        <a:srgbClr val="626262"/>
      </a:accent5>
      <a:accent6>
        <a:srgbClr val="326B3A"/>
      </a:accent6>
      <a:hlink>
        <a:srgbClr val="89B945"/>
      </a:hlink>
      <a:folHlink>
        <a:srgbClr val="FCB325"/>
      </a:folHlink>
    </a:clrScheme>
    <a:fontScheme name="Fox Fonts (Rebrand)">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_FoxRothschild_TEMP_0126.pptx  -  Read-Only" id="{39A9234F-ADFC-493F-8C5A-FAA0F0F4974D}" vid="{C0C40C93-FEF7-4649-B7CF-99ABD859F6CA}"/>
    </a:ext>
  </a:extLst>
</a:theme>
</file>

<file path=ppt/theme/theme3.xml><?xml version="1.0" encoding="utf-8"?>
<a:theme xmlns:a="http://schemas.openxmlformats.org/drawingml/2006/main" name="Transition">
  <a:themeElements>
    <a:clrScheme name="Fox Rebrand">
      <a:dk1>
        <a:srgbClr val="3F4444"/>
      </a:dk1>
      <a:lt1>
        <a:sysClr val="window" lastClr="FFFFFF"/>
      </a:lt1>
      <a:dk2>
        <a:srgbClr val="89B945"/>
      </a:dk2>
      <a:lt2>
        <a:srgbClr val="E6E7E8"/>
      </a:lt2>
      <a:accent1>
        <a:srgbClr val="89B945"/>
      </a:accent1>
      <a:accent2>
        <a:srgbClr val="FCB325"/>
      </a:accent2>
      <a:accent3>
        <a:srgbClr val="326B3A"/>
      </a:accent3>
      <a:accent4>
        <a:srgbClr val="DD672F"/>
      </a:accent4>
      <a:accent5>
        <a:srgbClr val="626262"/>
      </a:accent5>
      <a:accent6>
        <a:srgbClr val="326B3A"/>
      </a:accent6>
      <a:hlink>
        <a:srgbClr val="89B945"/>
      </a:hlink>
      <a:folHlink>
        <a:srgbClr val="FCB325"/>
      </a:folHlink>
    </a:clrScheme>
    <a:fontScheme name="Fox Fonts (Rebrand)">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_FoxRothschild_TEMP_0126.pptx  -  Read-Only" id="{39A9234F-ADFC-493F-8C5A-FAA0F0F4974D}" vid="{9618B189-FE0F-4C58-BA48-7747B8487179}"/>
    </a:ext>
  </a:extLst>
</a:theme>
</file>

<file path=ppt/theme/theme4.xml><?xml version="1.0" encoding="utf-8"?>
<a:theme xmlns:a="http://schemas.openxmlformats.org/drawingml/2006/main" name="Contact">
  <a:themeElements>
    <a:clrScheme name="Fox Rebrand">
      <a:dk1>
        <a:srgbClr val="3F4444"/>
      </a:dk1>
      <a:lt1>
        <a:sysClr val="window" lastClr="FFFFFF"/>
      </a:lt1>
      <a:dk2>
        <a:srgbClr val="89B945"/>
      </a:dk2>
      <a:lt2>
        <a:srgbClr val="E6E7E8"/>
      </a:lt2>
      <a:accent1>
        <a:srgbClr val="89B945"/>
      </a:accent1>
      <a:accent2>
        <a:srgbClr val="FCB325"/>
      </a:accent2>
      <a:accent3>
        <a:srgbClr val="326B3A"/>
      </a:accent3>
      <a:accent4>
        <a:srgbClr val="DD672F"/>
      </a:accent4>
      <a:accent5>
        <a:srgbClr val="626262"/>
      </a:accent5>
      <a:accent6>
        <a:srgbClr val="326B3A"/>
      </a:accent6>
      <a:hlink>
        <a:srgbClr val="89B945"/>
      </a:hlink>
      <a:folHlink>
        <a:srgbClr val="FCB325"/>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_FoxRothschild_TEMP_0126.pptx  -  Read-Only" id="{39A9234F-ADFC-493F-8C5A-FAA0F0F4974D}" vid="{F1E5B387-63D2-41B5-AF77-DE88CE100AED}"/>
    </a:ext>
  </a:extLst>
</a:theme>
</file>

<file path=ppt/theme/theme5.xml><?xml version="1.0" encoding="utf-8"?>
<a:theme xmlns:a="http://schemas.openxmlformats.org/drawingml/2006/main" name="Blank">
  <a:themeElements>
    <a:clrScheme name="Fox Rebrand">
      <a:dk1>
        <a:srgbClr val="3F4444"/>
      </a:dk1>
      <a:lt1>
        <a:sysClr val="window" lastClr="FFFFFF"/>
      </a:lt1>
      <a:dk2>
        <a:srgbClr val="326B3A"/>
      </a:dk2>
      <a:lt2>
        <a:srgbClr val="E6E7E8"/>
      </a:lt2>
      <a:accent1>
        <a:srgbClr val="326B3A"/>
      </a:accent1>
      <a:accent2>
        <a:srgbClr val="FCB325"/>
      </a:accent2>
      <a:accent3>
        <a:srgbClr val="326B3A"/>
      </a:accent3>
      <a:accent4>
        <a:srgbClr val="DD672F"/>
      </a:accent4>
      <a:accent5>
        <a:srgbClr val="626262"/>
      </a:accent5>
      <a:accent6>
        <a:srgbClr val="326B3A"/>
      </a:accent6>
      <a:hlink>
        <a:srgbClr val="89B945"/>
      </a:hlink>
      <a:folHlink>
        <a:srgbClr val="FCB325"/>
      </a:folHlink>
    </a:clrScheme>
    <a:fontScheme name="Fox Fonts (Rebrand)">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_FoxRothschild_TEMP_0126.pptx  -  Read-Only" id="{39A9234F-ADFC-493F-8C5A-FAA0F0F4974D}" vid="{8E036AFA-C6C8-455E-BA01-FFC0CB665402}"/>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item.xml><?xml version="1.0" encoding="utf-8"?>
<properties xmlns="http://www.imanage.com/work/xmlschema">
  <documentid>Active!190074712.1</documentid>
  <senderid>EBIXEL</senderid>
  <senderemail>EBIXEL@FOXROTHSCHILD.COM</senderemail>
  <lastmodified>2026-09-15T10:51:25.0000000-04:00</lastmodified>
  <database>Active</database>
</properties>
</file>

<file path=docProps/app.xml><?xml version="1.0" encoding="utf-8"?>
<Properties xmlns="http://schemas.openxmlformats.org/officeDocument/2006/extended-properties" xmlns:vt="http://schemas.openxmlformats.org/officeDocument/2006/docPropsVTypes">
  <Template>blank</Template>
  <TotalTime>186</TotalTime>
  <Words>2006</Words>
  <Application>Microsoft Office PowerPoint</Application>
  <PresentationFormat>Widescreen</PresentationFormat>
  <Paragraphs>191</Paragraphs>
  <Slides>22</Slides>
  <Notes>0</Notes>
  <HiddenSlides>0</HiddenSlides>
  <MMClips>0</MMClips>
  <ScaleCrop>false</ScaleCrop>
  <HeadingPairs>
    <vt:vector size="6" baseType="variant">
      <vt:variant>
        <vt:lpstr>Fonts Used</vt:lpstr>
      </vt:variant>
      <vt:variant>
        <vt:i4>3</vt:i4>
      </vt:variant>
      <vt:variant>
        <vt:lpstr>Theme</vt:lpstr>
      </vt:variant>
      <vt:variant>
        <vt:i4>5</vt:i4>
      </vt:variant>
      <vt:variant>
        <vt:lpstr>Slide Titles</vt:lpstr>
      </vt:variant>
      <vt:variant>
        <vt:i4>22</vt:i4>
      </vt:variant>
    </vt:vector>
  </HeadingPairs>
  <TitlesOfParts>
    <vt:vector size="30" baseType="lpstr">
      <vt:lpstr>Arial</vt:lpstr>
      <vt:lpstr>Calibri</vt:lpstr>
      <vt:lpstr>Segoe UI</vt:lpstr>
      <vt:lpstr>Title</vt:lpstr>
      <vt:lpstr>Default</vt:lpstr>
      <vt:lpstr>Transition</vt:lpstr>
      <vt:lpstr>Contact</vt:lpstr>
      <vt:lpstr>Blank</vt:lpstr>
      <vt:lpstr>New Pied-à-Terre Tax &amp;  Co-op Application Deadlines: What You Need to Do</vt:lpstr>
      <vt:lpstr>Overview of the New Law</vt:lpstr>
      <vt:lpstr>Applicability &amp; Exemptions</vt:lpstr>
      <vt:lpstr>Standardized Application Package Requirements</vt:lpstr>
      <vt:lpstr>Timeline for Acknowledging Submissions (15-Day Rule)</vt:lpstr>
      <vt:lpstr>Timeline for Board Review and Decision  (45-Day Rule)</vt:lpstr>
      <vt:lpstr>Summer Recess Tolling Provision</vt:lpstr>
      <vt:lpstr>Penalties for Non-Compliance</vt:lpstr>
      <vt:lpstr>Recommended Compliance Steps</vt:lpstr>
      <vt:lpstr>Introduction</vt:lpstr>
      <vt:lpstr>What is the Pied-a-Terre Tax?</vt:lpstr>
      <vt:lpstr>Value Thresholds and Surcharge Rates</vt:lpstr>
      <vt:lpstr>Primary Residence Determination Process</vt:lpstr>
      <vt:lpstr>The Co-op Dilemma </vt:lpstr>
      <vt:lpstr>PowerPoint Presentation</vt:lpstr>
      <vt:lpstr>Condition of Consent to Transfer</vt:lpstr>
      <vt:lpstr>Lease Amendment Considerations</vt:lpstr>
      <vt:lpstr>Lease Amendment Considerations</vt:lpstr>
      <vt:lpstr>Lease Amendment Considerations</vt:lpstr>
      <vt:lpstr>Implications for Condominiums</vt:lpstr>
      <vt:lpstr>Practical Takeaways and Action Items - Cooperatives</vt:lpstr>
      <vt:lpstr>Questions?</vt:lpstr>
    </vt:vector>
  </TitlesOfParts>
  <Company>Fox Rothschild LLP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Halliwell, Rhydian</dc:creator>
  <cp:lastModifiedBy>Bixel, Erica</cp:lastModifiedBy>
  <cp:revision>33</cp:revision>
  <dcterms:created xsi:type="dcterms:W3CDTF">2026-09-11T20:15:53Z</dcterms:created>
  <dcterms:modified xsi:type="dcterms:W3CDTF">2026-09-15T14:51:25Z</dcterms:modified>
</cp:coreProperties>
</file>