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760" r:id="rId1"/>
    <p:sldMasterId id="2147483772" r:id="rId2"/>
  </p:sldMasterIdLst>
  <p:notesMasterIdLst>
    <p:notesMasterId r:id="rId21"/>
  </p:notesMasterIdLst>
  <p:handoutMasterIdLst>
    <p:handoutMasterId r:id="rId22"/>
  </p:handoutMasterIdLst>
  <p:sldIdLst>
    <p:sldId id="340" r:id="rId3"/>
    <p:sldId id="339" r:id="rId4"/>
    <p:sldId id="343" r:id="rId5"/>
    <p:sldId id="344" r:id="rId6"/>
    <p:sldId id="345" r:id="rId7"/>
    <p:sldId id="346" r:id="rId8"/>
    <p:sldId id="347" r:id="rId9"/>
    <p:sldId id="348" r:id="rId10"/>
    <p:sldId id="349" r:id="rId11"/>
    <p:sldId id="350" r:id="rId12"/>
    <p:sldId id="351" r:id="rId13"/>
    <p:sldId id="352" r:id="rId14"/>
    <p:sldId id="353" r:id="rId15"/>
    <p:sldId id="354" r:id="rId16"/>
    <p:sldId id="355" r:id="rId17"/>
    <p:sldId id="356" r:id="rId18"/>
    <p:sldId id="357" r:id="rId19"/>
    <p:sldId id="358" r:id="rId20"/>
  </p:sldIdLst>
  <p:sldSz cx="12192000" cy="6858000"/>
  <p:notesSz cx="6858000" cy="9144000"/>
  <p:custDataLst>
    <p:tags r:id="rId23"/>
  </p:custDataLst>
  <p:defaultTextStyle>
    <a:defPPr>
      <a:defRPr lang="en-US"/>
    </a:defPPr>
    <a:lvl1pPr algn="l" defTabSz="457200" rtl="0" fontAlgn="base">
      <a:spcBef>
        <a:spcPct val="0"/>
      </a:spcBef>
      <a:spcAft>
        <a:spcPct val="0"/>
      </a:spcAft>
      <a:defRPr kern="1200">
        <a:solidFill>
          <a:schemeClr val="tx1"/>
        </a:solidFill>
        <a:latin typeface="Arial"/>
        <a:ea typeface="ＭＳ Ｐゴシック" charset="-128"/>
        <a:cs typeface="+mn-cs"/>
      </a:defRPr>
    </a:lvl1pPr>
    <a:lvl2pPr marL="457200" algn="l" defTabSz="457200" rtl="0" fontAlgn="base">
      <a:spcBef>
        <a:spcPct val="0"/>
      </a:spcBef>
      <a:spcAft>
        <a:spcPct val="0"/>
      </a:spcAft>
      <a:defRPr kern="1200">
        <a:solidFill>
          <a:schemeClr val="tx1"/>
        </a:solidFill>
        <a:latin typeface="Arial"/>
        <a:ea typeface="ＭＳ Ｐゴシック" charset="-128"/>
        <a:cs typeface="+mn-cs"/>
      </a:defRPr>
    </a:lvl2pPr>
    <a:lvl3pPr marL="914400" algn="l" defTabSz="457200" rtl="0" fontAlgn="base">
      <a:spcBef>
        <a:spcPct val="0"/>
      </a:spcBef>
      <a:spcAft>
        <a:spcPct val="0"/>
      </a:spcAft>
      <a:defRPr kern="1200">
        <a:solidFill>
          <a:schemeClr val="tx1"/>
        </a:solidFill>
        <a:latin typeface="Arial"/>
        <a:ea typeface="ＭＳ Ｐゴシック" charset="-128"/>
        <a:cs typeface="+mn-cs"/>
      </a:defRPr>
    </a:lvl3pPr>
    <a:lvl4pPr marL="1371600" algn="l" defTabSz="457200" rtl="0" fontAlgn="base">
      <a:spcBef>
        <a:spcPct val="0"/>
      </a:spcBef>
      <a:spcAft>
        <a:spcPct val="0"/>
      </a:spcAft>
      <a:defRPr kern="1200">
        <a:solidFill>
          <a:schemeClr val="tx1"/>
        </a:solidFill>
        <a:latin typeface="Arial"/>
        <a:ea typeface="ＭＳ Ｐゴシック" charset="-128"/>
        <a:cs typeface="+mn-cs"/>
      </a:defRPr>
    </a:lvl4pPr>
    <a:lvl5pPr marL="1828800" algn="l" defTabSz="457200" rtl="0" fontAlgn="base">
      <a:spcBef>
        <a:spcPct val="0"/>
      </a:spcBef>
      <a:spcAft>
        <a:spcPct val="0"/>
      </a:spcAft>
      <a:defRPr kern="1200">
        <a:solidFill>
          <a:schemeClr val="tx1"/>
        </a:solidFill>
        <a:latin typeface="Arial"/>
        <a:ea typeface="ＭＳ Ｐゴシック" charset="-128"/>
        <a:cs typeface="+mn-cs"/>
      </a:defRPr>
    </a:lvl5pPr>
    <a:lvl6pPr marL="2286000" algn="l" defTabSz="914400" rtl="0" eaLnBrk="1" latinLnBrk="0" hangingPunct="1">
      <a:defRPr kern="1200">
        <a:solidFill>
          <a:schemeClr val="tx1"/>
        </a:solidFill>
        <a:latin typeface="Arial"/>
        <a:ea typeface="ＭＳ Ｐゴシック" charset="-128"/>
        <a:cs typeface="+mn-cs"/>
      </a:defRPr>
    </a:lvl6pPr>
    <a:lvl7pPr marL="2743200" algn="l" defTabSz="914400" rtl="0" eaLnBrk="1" latinLnBrk="0" hangingPunct="1">
      <a:defRPr kern="1200">
        <a:solidFill>
          <a:schemeClr val="tx1"/>
        </a:solidFill>
        <a:latin typeface="Arial"/>
        <a:ea typeface="ＭＳ Ｐゴシック" charset="-128"/>
        <a:cs typeface="+mn-cs"/>
      </a:defRPr>
    </a:lvl7pPr>
    <a:lvl8pPr marL="3200400" algn="l" defTabSz="914400" rtl="0" eaLnBrk="1" latinLnBrk="0" hangingPunct="1">
      <a:defRPr kern="1200">
        <a:solidFill>
          <a:schemeClr val="tx1"/>
        </a:solidFill>
        <a:latin typeface="Arial"/>
        <a:ea typeface="ＭＳ Ｐゴシック" charset="-128"/>
        <a:cs typeface="+mn-cs"/>
      </a:defRPr>
    </a:lvl8pPr>
    <a:lvl9pPr marL="3657600" algn="l" defTabSz="914400" rtl="0" eaLnBrk="1" latinLnBrk="0" hangingPunct="1">
      <a:defRPr kern="1200">
        <a:solidFill>
          <a:schemeClr val="tx1"/>
        </a:solidFill>
        <a:latin typeface="Arial"/>
        <a:ea typeface="ＭＳ Ｐゴシック" charset="-128"/>
        <a:cs typeface="+mn-cs"/>
      </a:defRPr>
    </a:lvl9pPr>
  </p:defaultTextStyle>
  <p:extLst>
    <p:ext uri="{EFAFB233-063F-42B5-8137-9DF3F51BA10A}">
      <p15:sldGuideLst xmlns:p15="http://schemas.microsoft.com/office/powerpoint/2012/main">
        <p15:guide id="1" orient="horz" pos="1128" userDrawn="1">
          <p15:clr>
            <a:srgbClr val="A4A3A4"/>
          </p15:clr>
        </p15:guide>
        <p15:guide id="2" orient="horz" pos="4184" userDrawn="1">
          <p15:clr>
            <a:srgbClr val="A4A3A4"/>
          </p15:clr>
        </p15:guide>
        <p15:guide id="3" orient="horz" pos="840" userDrawn="1">
          <p15:clr>
            <a:srgbClr val="A4A3A4"/>
          </p15:clr>
        </p15:guide>
        <p15:guide id="4" orient="horz" pos="3104" userDrawn="1">
          <p15:clr>
            <a:srgbClr val="A4A3A4"/>
          </p15:clr>
        </p15:guide>
        <p15:guide id="5" pos="6955" userDrawn="1">
          <p15:clr>
            <a:srgbClr val="A4A3A4"/>
          </p15:clr>
        </p15:guide>
        <p15:guide id="6" pos="3840" userDrawn="1">
          <p15:clr>
            <a:srgbClr val="A4A3A4"/>
          </p15:clr>
        </p15:guide>
        <p15:guide id="7" pos="533"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65A5C"/>
    <a:srgbClr val="C60C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250" autoAdjust="0"/>
  </p:normalViewPr>
  <p:slideViewPr>
    <p:cSldViewPr snapToGrid="0" snapToObjects="1">
      <p:cViewPr varScale="1">
        <p:scale>
          <a:sx n="85" d="100"/>
          <a:sy n="85" d="100"/>
        </p:scale>
        <p:origin x="114" y="186"/>
      </p:cViewPr>
      <p:guideLst>
        <p:guide orient="horz" pos="1128"/>
        <p:guide orient="horz" pos="4184"/>
        <p:guide orient="horz" pos="840"/>
        <p:guide orient="horz" pos="3104"/>
        <p:guide pos="6955"/>
        <p:guide pos="3840"/>
        <p:guide pos="533"/>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B9FCF62-DCE3-4302-858E-72321083824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A8EB6562-A25E-48E3-8FC4-2A1EBA46267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0F16056-26AE-4C47-A09E-44666C016C7B}" type="datetimeFigureOut">
              <a:rPr lang="en-US" smtClean="0"/>
              <a:t>8/19/2019</a:t>
            </a:fld>
            <a:endParaRPr lang="en-US"/>
          </a:p>
        </p:txBody>
      </p:sp>
      <p:sp>
        <p:nvSpPr>
          <p:cNvPr id="4" name="Footer Placeholder 3">
            <a:extLst>
              <a:ext uri="{FF2B5EF4-FFF2-40B4-BE49-F238E27FC236}">
                <a16:creationId xmlns:a16="http://schemas.microsoft.com/office/drawing/2014/main" id="{B635AD88-0A0C-4618-96F2-334EC2E3FD6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BB640EC5-94D4-4D1B-8689-F74E0AC09FB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04F4F50-519F-48CA-9DAC-7DD7375B06FB}" type="slidenum">
              <a:rPr lang="en-US" smtClean="0"/>
              <a:t>‹#›</a:t>
            </a:fld>
            <a:endParaRPr lang="en-US"/>
          </a:p>
        </p:txBody>
      </p:sp>
    </p:spTree>
    <p:extLst>
      <p:ext uri="{BB962C8B-B14F-4D97-AF65-F5344CB8AC3E}">
        <p14:creationId xmlns:p14="http://schemas.microsoft.com/office/powerpoint/2010/main" val="33690320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cs typeface="ＭＳ Ｐゴシック"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A81FCE29-595D-4D59-BB7B-546996B26006}" type="datetime1">
              <a:rPr lang="en-US" altLang="en-US"/>
              <a:t>8/19/2019</a:t>
            </a:fld>
            <a:endParaRPr lang="en-US" alt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cs typeface="ＭＳ Ｐゴシック"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1D4AF532-1C0D-437C-9EEF-CC479A33DDD9}" type="slidenum">
              <a:rPr lang="en-US" altLang="en-US"/>
              <a:t>‹#›</a:t>
            </a:fld>
            <a:endParaRPr lang="en-US" altLang="en-US"/>
          </a:p>
        </p:txBody>
      </p:sp>
    </p:spTree>
    <p:extLst>
      <p:ext uri="{BB962C8B-B14F-4D97-AF65-F5344CB8AC3E}">
        <p14:creationId xmlns:p14="http://schemas.microsoft.com/office/powerpoint/2010/main" val="3486967206"/>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fld id="{6F98E028-C505-482F-9529-D2B790B2DD98}" type="slidenum">
              <a:rPr lang="en-US" altLang="en-US">
                <a:solidFill>
                  <a:prstClr val="black"/>
                </a:solidFill>
              </a:rPr>
              <a:t>1</a:t>
            </a:fld>
            <a:endParaRPr lang="en-US" altLang="en-US">
              <a:solidFill>
                <a:prstClr val="black"/>
              </a:solidFill>
            </a:endParaRPr>
          </a:p>
        </p:txBody>
      </p:sp>
      <p:sp>
        <p:nvSpPr>
          <p:cNvPr id="5122" name="Rectangle 2"/>
          <p:cNvSpPr>
            <a:spLocks noGrp="1" noRot="1" noChangeAspect="1" noChangeArrowheads="1" noTextEdit="1"/>
          </p:cNvSpPr>
          <p:nvPr>
            <p:ph type="sldImg"/>
          </p:nvPr>
        </p:nvSpPr>
        <p:spPr>
          <a:xfrm>
            <a:off x="381000" y="685800"/>
            <a:ext cx="6096000" cy="3429000"/>
          </a:xfrm>
        </p:spPr>
      </p:sp>
      <p:sp>
        <p:nvSpPr>
          <p:cNvPr id="51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10</a:t>
            </a:fld>
            <a:endParaRPr lang="en-US" altLang="en-US"/>
          </a:p>
        </p:txBody>
      </p:sp>
    </p:spTree>
    <p:extLst>
      <p:ext uri="{BB962C8B-B14F-4D97-AF65-F5344CB8AC3E}">
        <p14:creationId xmlns:p14="http://schemas.microsoft.com/office/powerpoint/2010/main" val="26913826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11</a:t>
            </a:fld>
            <a:endParaRPr lang="en-US" altLang="en-US"/>
          </a:p>
        </p:txBody>
      </p:sp>
    </p:spTree>
    <p:extLst>
      <p:ext uri="{BB962C8B-B14F-4D97-AF65-F5344CB8AC3E}">
        <p14:creationId xmlns:p14="http://schemas.microsoft.com/office/powerpoint/2010/main" val="12446403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12</a:t>
            </a:fld>
            <a:endParaRPr lang="en-US" altLang="en-US"/>
          </a:p>
        </p:txBody>
      </p:sp>
    </p:spTree>
    <p:extLst>
      <p:ext uri="{BB962C8B-B14F-4D97-AF65-F5344CB8AC3E}">
        <p14:creationId xmlns:p14="http://schemas.microsoft.com/office/powerpoint/2010/main" val="12680571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13</a:t>
            </a:fld>
            <a:endParaRPr lang="en-US" altLang="en-US"/>
          </a:p>
        </p:txBody>
      </p:sp>
    </p:spTree>
    <p:extLst>
      <p:ext uri="{BB962C8B-B14F-4D97-AF65-F5344CB8AC3E}">
        <p14:creationId xmlns:p14="http://schemas.microsoft.com/office/powerpoint/2010/main" val="41708860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14</a:t>
            </a:fld>
            <a:endParaRPr lang="en-US" altLang="en-US"/>
          </a:p>
        </p:txBody>
      </p:sp>
    </p:spTree>
    <p:extLst>
      <p:ext uri="{BB962C8B-B14F-4D97-AF65-F5344CB8AC3E}">
        <p14:creationId xmlns:p14="http://schemas.microsoft.com/office/powerpoint/2010/main" val="23456871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15</a:t>
            </a:fld>
            <a:endParaRPr lang="en-US" altLang="en-US"/>
          </a:p>
        </p:txBody>
      </p:sp>
    </p:spTree>
    <p:extLst>
      <p:ext uri="{BB962C8B-B14F-4D97-AF65-F5344CB8AC3E}">
        <p14:creationId xmlns:p14="http://schemas.microsoft.com/office/powerpoint/2010/main" val="38891562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16</a:t>
            </a:fld>
            <a:endParaRPr lang="en-US" altLang="en-US"/>
          </a:p>
        </p:txBody>
      </p:sp>
    </p:spTree>
    <p:extLst>
      <p:ext uri="{BB962C8B-B14F-4D97-AF65-F5344CB8AC3E}">
        <p14:creationId xmlns:p14="http://schemas.microsoft.com/office/powerpoint/2010/main" val="15997196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17</a:t>
            </a:fld>
            <a:endParaRPr lang="en-US" altLang="en-US"/>
          </a:p>
        </p:txBody>
      </p:sp>
    </p:spTree>
    <p:extLst>
      <p:ext uri="{BB962C8B-B14F-4D97-AF65-F5344CB8AC3E}">
        <p14:creationId xmlns:p14="http://schemas.microsoft.com/office/powerpoint/2010/main" val="28996639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18</a:t>
            </a:fld>
            <a:endParaRPr lang="en-US" altLang="en-US"/>
          </a:p>
        </p:txBody>
      </p:sp>
    </p:spTree>
    <p:extLst>
      <p:ext uri="{BB962C8B-B14F-4D97-AF65-F5344CB8AC3E}">
        <p14:creationId xmlns:p14="http://schemas.microsoft.com/office/powerpoint/2010/main" val="20288167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2</a:t>
            </a:fld>
            <a:endParaRPr lang="en-US" altLang="en-US"/>
          </a:p>
        </p:txBody>
      </p:sp>
    </p:spTree>
    <p:extLst>
      <p:ext uri="{BB962C8B-B14F-4D97-AF65-F5344CB8AC3E}">
        <p14:creationId xmlns:p14="http://schemas.microsoft.com/office/powerpoint/2010/main" val="41253280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3</a:t>
            </a:fld>
            <a:endParaRPr lang="en-US" altLang="en-US"/>
          </a:p>
        </p:txBody>
      </p:sp>
    </p:spTree>
    <p:extLst>
      <p:ext uri="{BB962C8B-B14F-4D97-AF65-F5344CB8AC3E}">
        <p14:creationId xmlns:p14="http://schemas.microsoft.com/office/powerpoint/2010/main" val="20914654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4</a:t>
            </a:fld>
            <a:endParaRPr lang="en-US" altLang="en-US"/>
          </a:p>
        </p:txBody>
      </p:sp>
    </p:spTree>
    <p:extLst>
      <p:ext uri="{BB962C8B-B14F-4D97-AF65-F5344CB8AC3E}">
        <p14:creationId xmlns:p14="http://schemas.microsoft.com/office/powerpoint/2010/main" val="5467995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5</a:t>
            </a:fld>
            <a:endParaRPr lang="en-US" altLang="en-US"/>
          </a:p>
        </p:txBody>
      </p:sp>
    </p:spTree>
    <p:extLst>
      <p:ext uri="{BB962C8B-B14F-4D97-AF65-F5344CB8AC3E}">
        <p14:creationId xmlns:p14="http://schemas.microsoft.com/office/powerpoint/2010/main" val="17664854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6</a:t>
            </a:fld>
            <a:endParaRPr lang="en-US" altLang="en-US"/>
          </a:p>
        </p:txBody>
      </p:sp>
    </p:spTree>
    <p:extLst>
      <p:ext uri="{BB962C8B-B14F-4D97-AF65-F5344CB8AC3E}">
        <p14:creationId xmlns:p14="http://schemas.microsoft.com/office/powerpoint/2010/main" val="15515636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7</a:t>
            </a:fld>
            <a:endParaRPr lang="en-US" altLang="en-US"/>
          </a:p>
        </p:txBody>
      </p:sp>
    </p:spTree>
    <p:extLst>
      <p:ext uri="{BB962C8B-B14F-4D97-AF65-F5344CB8AC3E}">
        <p14:creationId xmlns:p14="http://schemas.microsoft.com/office/powerpoint/2010/main" val="1533629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8</a:t>
            </a:fld>
            <a:endParaRPr lang="en-US" altLang="en-US"/>
          </a:p>
        </p:txBody>
      </p:sp>
    </p:spTree>
    <p:extLst>
      <p:ext uri="{BB962C8B-B14F-4D97-AF65-F5344CB8AC3E}">
        <p14:creationId xmlns:p14="http://schemas.microsoft.com/office/powerpoint/2010/main" val="18674087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4AF532-1C0D-437C-9EEF-CC479A33DDD9}" type="slidenum">
              <a:rPr lang="en-US" altLang="en-US" smtClean="0"/>
              <a:t>9</a:t>
            </a:fld>
            <a:endParaRPr lang="en-US" altLang="en-US"/>
          </a:p>
        </p:txBody>
      </p:sp>
    </p:spTree>
    <p:extLst>
      <p:ext uri="{BB962C8B-B14F-4D97-AF65-F5344CB8AC3E}">
        <p14:creationId xmlns:p14="http://schemas.microsoft.com/office/powerpoint/2010/main" val="6686204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solidFill>
                <a:srgbClr val="FFFFFF"/>
              </a:solidFill>
            </a:endParaRPr>
          </a:p>
        </p:txBody>
      </p:sp>
      <p:sp>
        <p:nvSpPr>
          <p:cNvPr id="5" name="Footer Placeholder 4"/>
          <p:cNvSpPr>
            <a:spLocks noGrp="1"/>
          </p:cNvSpPr>
          <p:nvPr>
            <p:ph type="ftr" sz="quarter" idx="11"/>
          </p:nvPr>
        </p:nvSpPr>
        <p:spPr/>
        <p:txBody>
          <a:bodyPr/>
          <a:lstStyle/>
          <a:p>
            <a:endParaRPr lang="en-US" altLang="en-US">
              <a:solidFill>
                <a:srgbClr val="FFFFFF"/>
              </a:solidFill>
            </a:endParaRPr>
          </a:p>
        </p:txBody>
      </p:sp>
      <p:sp>
        <p:nvSpPr>
          <p:cNvPr id="6" name="Slide Number Placeholder 5"/>
          <p:cNvSpPr>
            <a:spLocks noGrp="1"/>
          </p:cNvSpPr>
          <p:nvPr>
            <p:ph type="sldNum" sz="quarter" idx="12"/>
          </p:nvPr>
        </p:nvSpPr>
        <p:spPr/>
        <p:txBody>
          <a:bodyPr/>
          <a:lstStyle/>
          <a:p>
            <a:fld id="{3103CF28-B896-4AAD-A039-D6B0A832E3F0}" type="slidenum">
              <a:rPr lang="en-US" smtClean="0"/>
              <a:t>‹#›</a:t>
            </a:fld>
            <a:endParaRPr lang="en-US"/>
          </a:p>
        </p:txBody>
      </p:sp>
    </p:spTree>
    <p:extLst>
      <p:ext uri="{BB962C8B-B14F-4D97-AF65-F5344CB8AC3E}">
        <p14:creationId xmlns:p14="http://schemas.microsoft.com/office/powerpoint/2010/main" val="13179372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ltLang="en-US">
              <a:solidFill>
                <a:srgbClr val="FFFFFF"/>
              </a:solidFill>
            </a:endParaRPr>
          </a:p>
        </p:txBody>
      </p:sp>
      <p:sp>
        <p:nvSpPr>
          <p:cNvPr id="5" name="Footer Placeholder 4"/>
          <p:cNvSpPr>
            <a:spLocks noGrp="1"/>
          </p:cNvSpPr>
          <p:nvPr>
            <p:ph type="ftr" sz="quarter" idx="11"/>
          </p:nvPr>
        </p:nvSpPr>
        <p:spPr/>
        <p:txBody>
          <a:bodyPr/>
          <a:lstStyle/>
          <a:p>
            <a:endParaRPr lang="en-US" altLang="en-US">
              <a:solidFill>
                <a:srgbClr val="FFFFFF"/>
              </a:solidFill>
            </a:endParaRPr>
          </a:p>
        </p:txBody>
      </p:sp>
      <p:sp>
        <p:nvSpPr>
          <p:cNvPr id="6" name="Slide Number Placeholder 5"/>
          <p:cNvSpPr>
            <a:spLocks noGrp="1"/>
          </p:cNvSpPr>
          <p:nvPr>
            <p:ph type="sldNum" sz="quarter" idx="12"/>
          </p:nvPr>
        </p:nvSpPr>
        <p:spPr/>
        <p:txBody>
          <a:bodyPr/>
          <a:lstStyle/>
          <a:p>
            <a:fld id="{5E4BC50F-6E08-42ED-9937-4C15C9EA5DB4}" type="slidenum">
              <a:rPr lang="en-US" altLang="en-US" smtClean="0">
                <a:solidFill>
                  <a:srgbClr val="FFFFFF"/>
                </a:solidFill>
              </a:rPr>
              <a:t>‹#›</a:t>
            </a:fld>
            <a:endParaRPr lang="en-US" altLang="en-US">
              <a:solidFill>
                <a:srgbClr val="FFFFFF"/>
              </a:solidFill>
            </a:endParaRPr>
          </a:p>
        </p:txBody>
      </p:sp>
    </p:spTree>
    <p:extLst>
      <p:ext uri="{BB962C8B-B14F-4D97-AF65-F5344CB8AC3E}">
        <p14:creationId xmlns:p14="http://schemas.microsoft.com/office/powerpoint/2010/main" val="23904125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ltLang="en-US">
              <a:solidFill>
                <a:srgbClr val="FFFFFF"/>
              </a:solidFill>
            </a:endParaRPr>
          </a:p>
        </p:txBody>
      </p:sp>
      <p:sp>
        <p:nvSpPr>
          <p:cNvPr id="5" name="Footer Placeholder 4"/>
          <p:cNvSpPr>
            <a:spLocks noGrp="1"/>
          </p:cNvSpPr>
          <p:nvPr>
            <p:ph type="ftr" sz="quarter" idx="11"/>
          </p:nvPr>
        </p:nvSpPr>
        <p:spPr/>
        <p:txBody>
          <a:bodyPr/>
          <a:lstStyle/>
          <a:p>
            <a:endParaRPr lang="en-US" altLang="en-US">
              <a:solidFill>
                <a:srgbClr val="FFFFFF"/>
              </a:solidFill>
            </a:endParaRPr>
          </a:p>
        </p:txBody>
      </p:sp>
      <p:sp>
        <p:nvSpPr>
          <p:cNvPr id="6" name="Slide Number Placeholder 5"/>
          <p:cNvSpPr>
            <a:spLocks noGrp="1"/>
          </p:cNvSpPr>
          <p:nvPr>
            <p:ph type="sldNum" sz="quarter" idx="12"/>
          </p:nvPr>
        </p:nvSpPr>
        <p:spPr/>
        <p:txBody>
          <a:bodyPr/>
          <a:lstStyle/>
          <a:p>
            <a:fld id="{93F3C362-CEAE-4829-B13A-E8DB5CFCB2F8}" type="slidenum">
              <a:rPr lang="en-US" altLang="en-US" smtClean="0">
                <a:solidFill>
                  <a:srgbClr val="FFFFFF"/>
                </a:solidFill>
              </a:rPr>
              <a:t>‹#›</a:t>
            </a:fld>
            <a:endParaRPr lang="en-US" altLang="en-US">
              <a:solidFill>
                <a:srgbClr val="FFFFFF"/>
              </a:solidFill>
            </a:endParaRPr>
          </a:p>
        </p:txBody>
      </p:sp>
    </p:spTree>
    <p:extLst>
      <p:ext uri="{BB962C8B-B14F-4D97-AF65-F5344CB8AC3E}">
        <p14:creationId xmlns:p14="http://schemas.microsoft.com/office/powerpoint/2010/main" val="20648768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03CF28-B896-4AAD-A039-D6B0A832E3F0}" type="slidenum">
              <a:rPr lang="en-US" smtClean="0"/>
              <a:t>‹#›</a:t>
            </a:fld>
            <a:endParaRPr lang="en-US"/>
          </a:p>
        </p:txBody>
      </p:sp>
    </p:spTree>
    <p:extLst>
      <p:ext uri="{BB962C8B-B14F-4D97-AF65-F5344CB8AC3E}">
        <p14:creationId xmlns:p14="http://schemas.microsoft.com/office/powerpoint/2010/main" val="40129126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AE57F4E-354B-456B-8D5C-CF7D0C535F7E}" type="datetimeFigureOut">
              <a:rPr lang="en-US" smtClean="0"/>
              <a:t>8/19/2019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436E0F-39B9-4E1B-A943-D1FAF1B60027}" type="slidenum">
              <a:rPr lang="en-US" altLang="en-US" smtClean="0"/>
              <a:t>‹#›</a:t>
            </a:fld>
            <a:endParaRPr lang="en-US" altLang="en-US"/>
          </a:p>
        </p:txBody>
      </p:sp>
    </p:spTree>
    <p:extLst>
      <p:ext uri="{BB962C8B-B14F-4D97-AF65-F5344CB8AC3E}">
        <p14:creationId xmlns:p14="http://schemas.microsoft.com/office/powerpoint/2010/main" val="24265113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FA347C78-E456-45A9-858D-717B85B1ACB9}" type="slidenum">
              <a:rPr lang="en-US" altLang="en-US" smtClean="0"/>
              <a:t>‹#›</a:t>
            </a:fld>
            <a:endParaRPr lang="en-US" altLang="en-US"/>
          </a:p>
        </p:txBody>
      </p:sp>
    </p:spTree>
    <p:extLst>
      <p:ext uri="{BB962C8B-B14F-4D97-AF65-F5344CB8AC3E}">
        <p14:creationId xmlns:p14="http://schemas.microsoft.com/office/powerpoint/2010/main" val="30211401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5CDEF3E6-3B0B-4B5F-8AAC-6DD0CA31A0C8}" type="slidenum">
              <a:rPr lang="en-US" altLang="en-US" smtClean="0"/>
              <a:t>‹#›</a:t>
            </a:fld>
            <a:endParaRPr lang="en-US" altLang="en-US"/>
          </a:p>
        </p:txBody>
      </p:sp>
    </p:spTree>
    <p:extLst>
      <p:ext uri="{BB962C8B-B14F-4D97-AF65-F5344CB8AC3E}">
        <p14:creationId xmlns:p14="http://schemas.microsoft.com/office/powerpoint/2010/main" val="23064394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fld id="{40715E19-289B-41F0-8242-CAA88F046B07}" type="slidenum">
              <a:rPr lang="en-US" altLang="en-US" smtClean="0"/>
              <a:t>‹#›</a:t>
            </a:fld>
            <a:endParaRPr lang="en-US" altLang="en-US"/>
          </a:p>
        </p:txBody>
      </p:sp>
    </p:spTree>
    <p:extLst>
      <p:ext uri="{BB962C8B-B14F-4D97-AF65-F5344CB8AC3E}">
        <p14:creationId xmlns:p14="http://schemas.microsoft.com/office/powerpoint/2010/main" val="218860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328C880A-501A-4C9D-B35E-DF85A643A54E}" type="slidenum">
              <a:rPr lang="en-US" altLang="en-US" smtClean="0"/>
              <a:t>‹#›</a:t>
            </a:fld>
            <a:endParaRPr lang="en-US" altLang="en-US"/>
          </a:p>
        </p:txBody>
      </p:sp>
    </p:spTree>
    <p:extLst>
      <p:ext uri="{BB962C8B-B14F-4D97-AF65-F5344CB8AC3E}">
        <p14:creationId xmlns:p14="http://schemas.microsoft.com/office/powerpoint/2010/main" val="2864554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fld id="{3D26CE7B-011D-4C03-91A0-114DE87AE487}" type="slidenum">
              <a:rPr lang="en-US" altLang="en-US" smtClean="0"/>
              <a:t>‹#›</a:t>
            </a:fld>
            <a:endParaRPr lang="en-US" altLang="en-US"/>
          </a:p>
        </p:txBody>
      </p:sp>
    </p:spTree>
    <p:extLst>
      <p:ext uri="{BB962C8B-B14F-4D97-AF65-F5344CB8AC3E}">
        <p14:creationId xmlns:p14="http://schemas.microsoft.com/office/powerpoint/2010/main" val="28055877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C1B0A05C-F1B2-413C-B7EE-0F436A2EB069}" type="slidenum">
              <a:rPr lang="en-US" altLang="en-US" smtClean="0"/>
              <a:t>‹#›</a:t>
            </a:fld>
            <a:endParaRPr lang="en-US" altLang="en-US"/>
          </a:p>
        </p:txBody>
      </p:sp>
    </p:spTree>
    <p:extLst>
      <p:ext uri="{BB962C8B-B14F-4D97-AF65-F5344CB8AC3E}">
        <p14:creationId xmlns:p14="http://schemas.microsoft.com/office/powerpoint/2010/main" val="2173411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ltLang="en-US">
              <a:solidFill>
                <a:srgbClr val="FFFFFF"/>
              </a:solidFill>
            </a:endParaRPr>
          </a:p>
        </p:txBody>
      </p:sp>
      <p:sp>
        <p:nvSpPr>
          <p:cNvPr id="5" name="Footer Placeholder 4"/>
          <p:cNvSpPr>
            <a:spLocks noGrp="1"/>
          </p:cNvSpPr>
          <p:nvPr>
            <p:ph type="ftr" sz="quarter" idx="11"/>
          </p:nvPr>
        </p:nvSpPr>
        <p:spPr/>
        <p:txBody>
          <a:bodyPr/>
          <a:lstStyle/>
          <a:p>
            <a:endParaRPr lang="en-US" altLang="en-US">
              <a:solidFill>
                <a:srgbClr val="FFFFFF"/>
              </a:solidFill>
            </a:endParaRPr>
          </a:p>
        </p:txBody>
      </p:sp>
      <p:sp>
        <p:nvSpPr>
          <p:cNvPr id="6" name="Slide Number Placeholder 5"/>
          <p:cNvSpPr>
            <a:spLocks noGrp="1"/>
          </p:cNvSpPr>
          <p:nvPr>
            <p:ph type="sldNum" sz="quarter" idx="12"/>
          </p:nvPr>
        </p:nvSpPr>
        <p:spPr/>
        <p:txBody>
          <a:bodyPr/>
          <a:lstStyle/>
          <a:p>
            <a:fld id="{1F9A0CDE-B8A1-412D-A80E-E8751A134BC3}" type="slidenum">
              <a:rPr lang="en-US" altLang="en-US" smtClean="0">
                <a:solidFill>
                  <a:srgbClr val="FFFFFF"/>
                </a:solidFill>
              </a:rPr>
              <a:t>‹#›</a:t>
            </a:fld>
            <a:endParaRPr lang="en-US" altLang="en-US">
              <a:solidFill>
                <a:srgbClr val="FFFFFF"/>
              </a:solidFill>
            </a:endParaRPr>
          </a:p>
        </p:txBody>
      </p:sp>
    </p:spTree>
    <p:extLst>
      <p:ext uri="{BB962C8B-B14F-4D97-AF65-F5344CB8AC3E}">
        <p14:creationId xmlns:p14="http://schemas.microsoft.com/office/powerpoint/2010/main" val="265719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46488375-E8A4-441E-AF29-043C4177ED81}" type="slidenum">
              <a:rPr lang="en-US" altLang="en-US" smtClean="0"/>
              <a:t>‹#›</a:t>
            </a:fld>
            <a:endParaRPr lang="en-US" altLang="en-US"/>
          </a:p>
        </p:txBody>
      </p:sp>
    </p:spTree>
    <p:extLst>
      <p:ext uri="{BB962C8B-B14F-4D97-AF65-F5344CB8AC3E}">
        <p14:creationId xmlns:p14="http://schemas.microsoft.com/office/powerpoint/2010/main" val="27078891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E560DAAE-EFA1-4DAA-B9BA-AFF00B8D5E8B}" type="slidenum">
              <a:rPr lang="en-US" altLang="en-US" smtClean="0"/>
              <a:t>‹#›</a:t>
            </a:fld>
            <a:endParaRPr lang="en-US" altLang="en-US"/>
          </a:p>
        </p:txBody>
      </p:sp>
    </p:spTree>
    <p:extLst>
      <p:ext uri="{BB962C8B-B14F-4D97-AF65-F5344CB8AC3E}">
        <p14:creationId xmlns:p14="http://schemas.microsoft.com/office/powerpoint/2010/main" val="90767683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10E6721E-569F-4796-B846-BA21FE0A2B12}" type="slidenum">
              <a:rPr lang="en-US" altLang="en-US" smtClean="0"/>
              <a:t>‹#›</a:t>
            </a:fld>
            <a:endParaRPr lang="en-US" altLang="en-US"/>
          </a:p>
        </p:txBody>
      </p:sp>
    </p:spTree>
    <p:extLst>
      <p:ext uri="{BB962C8B-B14F-4D97-AF65-F5344CB8AC3E}">
        <p14:creationId xmlns:p14="http://schemas.microsoft.com/office/powerpoint/2010/main" val="3327427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endParaRPr lang="en-US" altLang="en-US">
              <a:solidFill>
                <a:srgbClr val="FFFFFF"/>
              </a:solidFill>
            </a:endParaRPr>
          </a:p>
        </p:txBody>
      </p:sp>
      <p:sp>
        <p:nvSpPr>
          <p:cNvPr id="5" name="Footer Placeholder 4"/>
          <p:cNvSpPr>
            <a:spLocks noGrp="1"/>
          </p:cNvSpPr>
          <p:nvPr>
            <p:ph type="ftr" sz="quarter" idx="11"/>
          </p:nvPr>
        </p:nvSpPr>
        <p:spPr/>
        <p:txBody>
          <a:bodyPr/>
          <a:lstStyle/>
          <a:p>
            <a:endParaRPr lang="en-US" altLang="en-US">
              <a:solidFill>
                <a:srgbClr val="FFFFFF"/>
              </a:solidFill>
            </a:endParaRPr>
          </a:p>
        </p:txBody>
      </p:sp>
      <p:sp>
        <p:nvSpPr>
          <p:cNvPr id="6" name="Slide Number Placeholder 5"/>
          <p:cNvSpPr>
            <a:spLocks noGrp="1"/>
          </p:cNvSpPr>
          <p:nvPr>
            <p:ph type="sldNum" sz="quarter" idx="12"/>
          </p:nvPr>
        </p:nvSpPr>
        <p:spPr/>
        <p:txBody>
          <a:bodyPr/>
          <a:lstStyle/>
          <a:p>
            <a:fld id="{F5B03AF3-7B63-409F-9F80-FC5DC1BA01DC}" type="slidenum">
              <a:rPr lang="en-US" altLang="en-US" smtClean="0">
                <a:solidFill>
                  <a:srgbClr val="FFFFFF"/>
                </a:solidFill>
              </a:rPr>
              <a:t>‹#›</a:t>
            </a:fld>
            <a:endParaRPr lang="en-US" altLang="en-US">
              <a:solidFill>
                <a:srgbClr val="FFFFFF"/>
              </a:solidFill>
            </a:endParaRPr>
          </a:p>
        </p:txBody>
      </p:sp>
    </p:spTree>
    <p:extLst>
      <p:ext uri="{BB962C8B-B14F-4D97-AF65-F5344CB8AC3E}">
        <p14:creationId xmlns:p14="http://schemas.microsoft.com/office/powerpoint/2010/main" val="6354983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altLang="en-US">
              <a:solidFill>
                <a:srgbClr val="FFFFFF"/>
              </a:solidFill>
            </a:endParaRPr>
          </a:p>
        </p:txBody>
      </p:sp>
      <p:sp>
        <p:nvSpPr>
          <p:cNvPr id="6" name="Footer Placeholder 5"/>
          <p:cNvSpPr>
            <a:spLocks noGrp="1"/>
          </p:cNvSpPr>
          <p:nvPr>
            <p:ph type="ftr" sz="quarter" idx="11"/>
          </p:nvPr>
        </p:nvSpPr>
        <p:spPr/>
        <p:txBody>
          <a:bodyPr/>
          <a:lstStyle/>
          <a:p>
            <a:endParaRPr lang="en-US" altLang="en-US">
              <a:solidFill>
                <a:srgbClr val="FFFFFF"/>
              </a:solidFill>
            </a:endParaRPr>
          </a:p>
        </p:txBody>
      </p:sp>
      <p:sp>
        <p:nvSpPr>
          <p:cNvPr id="7" name="Slide Number Placeholder 6"/>
          <p:cNvSpPr>
            <a:spLocks noGrp="1"/>
          </p:cNvSpPr>
          <p:nvPr>
            <p:ph type="sldNum" sz="quarter" idx="12"/>
          </p:nvPr>
        </p:nvSpPr>
        <p:spPr/>
        <p:txBody>
          <a:bodyPr/>
          <a:lstStyle/>
          <a:p>
            <a:fld id="{02535DDC-AAB3-45D5-B753-646BF13ECF56}" type="slidenum">
              <a:rPr lang="en-US" altLang="en-US" smtClean="0">
                <a:solidFill>
                  <a:srgbClr val="FFFFFF"/>
                </a:solidFill>
              </a:rPr>
              <a:t>‹#›</a:t>
            </a:fld>
            <a:endParaRPr lang="en-US" altLang="en-US">
              <a:solidFill>
                <a:srgbClr val="FFFFFF"/>
              </a:solidFill>
            </a:endParaRPr>
          </a:p>
        </p:txBody>
      </p:sp>
    </p:spTree>
    <p:extLst>
      <p:ext uri="{BB962C8B-B14F-4D97-AF65-F5344CB8AC3E}">
        <p14:creationId xmlns:p14="http://schemas.microsoft.com/office/powerpoint/2010/main" val="3398079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US" altLang="en-US">
              <a:solidFill>
                <a:srgbClr val="FFFFFF"/>
              </a:solidFill>
            </a:endParaRPr>
          </a:p>
        </p:txBody>
      </p:sp>
      <p:sp>
        <p:nvSpPr>
          <p:cNvPr id="8" name="Footer Placeholder 7"/>
          <p:cNvSpPr>
            <a:spLocks noGrp="1"/>
          </p:cNvSpPr>
          <p:nvPr>
            <p:ph type="ftr" sz="quarter" idx="11"/>
          </p:nvPr>
        </p:nvSpPr>
        <p:spPr/>
        <p:txBody>
          <a:bodyPr/>
          <a:lstStyle/>
          <a:p>
            <a:endParaRPr lang="en-US" altLang="en-US">
              <a:solidFill>
                <a:srgbClr val="FFFFFF"/>
              </a:solidFill>
            </a:endParaRPr>
          </a:p>
        </p:txBody>
      </p:sp>
      <p:sp>
        <p:nvSpPr>
          <p:cNvPr id="9" name="Slide Number Placeholder 8"/>
          <p:cNvSpPr>
            <a:spLocks noGrp="1"/>
          </p:cNvSpPr>
          <p:nvPr>
            <p:ph type="sldNum" sz="quarter" idx="12"/>
          </p:nvPr>
        </p:nvSpPr>
        <p:spPr/>
        <p:txBody>
          <a:bodyPr/>
          <a:lstStyle/>
          <a:p>
            <a:fld id="{3C2F462E-948A-4CA2-A195-72CA7A482AF7}" type="slidenum">
              <a:rPr lang="en-US" altLang="en-US" smtClean="0">
                <a:solidFill>
                  <a:srgbClr val="FFFFFF"/>
                </a:solidFill>
              </a:rPr>
              <a:t>‹#›</a:t>
            </a:fld>
            <a:endParaRPr lang="en-US" altLang="en-US">
              <a:solidFill>
                <a:srgbClr val="FFFFFF"/>
              </a:solidFill>
            </a:endParaRPr>
          </a:p>
        </p:txBody>
      </p:sp>
    </p:spTree>
    <p:extLst>
      <p:ext uri="{BB962C8B-B14F-4D97-AF65-F5344CB8AC3E}">
        <p14:creationId xmlns:p14="http://schemas.microsoft.com/office/powerpoint/2010/main" val="26734682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endParaRPr lang="en-US" altLang="en-US">
              <a:solidFill>
                <a:srgbClr val="FFFFFF"/>
              </a:solidFill>
            </a:endParaRPr>
          </a:p>
        </p:txBody>
      </p:sp>
      <p:sp>
        <p:nvSpPr>
          <p:cNvPr id="4" name="Footer Placeholder 3"/>
          <p:cNvSpPr>
            <a:spLocks noGrp="1"/>
          </p:cNvSpPr>
          <p:nvPr>
            <p:ph type="ftr" sz="quarter" idx="11"/>
          </p:nvPr>
        </p:nvSpPr>
        <p:spPr/>
        <p:txBody>
          <a:bodyPr/>
          <a:lstStyle/>
          <a:p>
            <a:endParaRPr lang="en-US" altLang="en-US">
              <a:solidFill>
                <a:srgbClr val="FFFFFF"/>
              </a:solidFill>
            </a:endParaRPr>
          </a:p>
        </p:txBody>
      </p:sp>
      <p:sp>
        <p:nvSpPr>
          <p:cNvPr id="5" name="Slide Number Placeholder 4"/>
          <p:cNvSpPr>
            <a:spLocks noGrp="1"/>
          </p:cNvSpPr>
          <p:nvPr>
            <p:ph type="sldNum" sz="quarter" idx="12"/>
          </p:nvPr>
        </p:nvSpPr>
        <p:spPr/>
        <p:txBody>
          <a:bodyPr/>
          <a:lstStyle/>
          <a:p>
            <a:fld id="{1CC81B66-F23C-44FC-A3CE-A075EEEE9926}" type="slidenum">
              <a:rPr lang="en-US" altLang="en-US" smtClean="0">
                <a:solidFill>
                  <a:srgbClr val="FFFFFF"/>
                </a:solidFill>
              </a:rPr>
              <a:t>‹#›</a:t>
            </a:fld>
            <a:endParaRPr lang="en-US" altLang="en-US">
              <a:solidFill>
                <a:srgbClr val="FFFFFF"/>
              </a:solidFill>
            </a:endParaRPr>
          </a:p>
        </p:txBody>
      </p:sp>
    </p:spTree>
    <p:extLst>
      <p:ext uri="{BB962C8B-B14F-4D97-AF65-F5344CB8AC3E}">
        <p14:creationId xmlns:p14="http://schemas.microsoft.com/office/powerpoint/2010/main" val="1276607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solidFill>
                <a:srgbClr val="FFFFFF"/>
              </a:solidFill>
            </a:endParaRPr>
          </a:p>
        </p:txBody>
      </p:sp>
      <p:sp>
        <p:nvSpPr>
          <p:cNvPr id="3" name="Footer Placeholder 2"/>
          <p:cNvSpPr>
            <a:spLocks noGrp="1"/>
          </p:cNvSpPr>
          <p:nvPr>
            <p:ph type="ftr" sz="quarter" idx="11"/>
          </p:nvPr>
        </p:nvSpPr>
        <p:spPr/>
        <p:txBody>
          <a:bodyPr/>
          <a:lstStyle/>
          <a:p>
            <a:endParaRPr lang="en-US" altLang="en-US">
              <a:solidFill>
                <a:srgbClr val="FFFFFF"/>
              </a:solidFill>
            </a:endParaRPr>
          </a:p>
        </p:txBody>
      </p:sp>
      <p:sp>
        <p:nvSpPr>
          <p:cNvPr id="4" name="Slide Number Placeholder 3"/>
          <p:cNvSpPr>
            <a:spLocks noGrp="1"/>
          </p:cNvSpPr>
          <p:nvPr>
            <p:ph type="sldNum" sz="quarter" idx="12"/>
          </p:nvPr>
        </p:nvSpPr>
        <p:spPr/>
        <p:txBody>
          <a:bodyPr/>
          <a:lstStyle/>
          <a:p>
            <a:fld id="{6D469698-4DF8-41C5-9022-D8FA22F4D590}" type="slidenum">
              <a:rPr lang="en-US" altLang="en-US" smtClean="0">
                <a:solidFill>
                  <a:srgbClr val="FFFFFF"/>
                </a:solidFill>
              </a:rPr>
              <a:t>‹#›</a:t>
            </a:fld>
            <a:endParaRPr lang="en-US" altLang="en-US">
              <a:solidFill>
                <a:srgbClr val="FFFFFF"/>
              </a:solidFill>
            </a:endParaRPr>
          </a:p>
        </p:txBody>
      </p:sp>
    </p:spTree>
    <p:extLst>
      <p:ext uri="{BB962C8B-B14F-4D97-AF65-F5344CB8AC3E}">
        <p14:creationId xmlns:p14="http://schemas.microsoft.com/office/powerpoint/2010/main" val="3322723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endParaRPr lang="en-US" altLang="en-US">
              <a:solidFill>
                <a:srgbClr val="FFFFFF"/>
              </a:solidFill>
            </a:endParaRPr>
          </a:p>
        </p:txBody>
      </p:sp>
      <p:sp>
        <p:nvSpPr>
          <p:cNvPr id="6" name="Footer Placeholder 5"/>
          <p:cNvSpPr>
            <a:spLocks noGrp="1"/>
          </p:cNvSpPr>
          <p:nvPr>
            <p:ph type="ftr" sz="quarter" idx="11"/>
          </p:nvPr>
        </p:nvSpPr>
        <p:spPr/>
        <p:txBody>
          <a:bodyPr/>
          <a:lstStyle/>
          <a:p>
            <a:endParaRPr lang="en-US" altLang="en-US">
              <a:solidFill>
                <a:srgbClr val="FFFFFF"/>
              </a:solidFill>
            </a:endParaRPr>
          </a:p>
        </p:txBody>
      </p:sp>
      <p:sp>
        <p:nvSpPr>
          <p:cNvPr id="7" name="Slide Number Placeholder 6"/>
          <p:cNvSpPr>
            <a:spLocks noGrp="1"/>
          </p:cNvSpPr>
          <p:nvPr>
            <p:ph type="sldNum" sz="quarter" idx="12"/>
          </p:nvPr>
        </p:nvSpPr>
        <p:spPr/>
        <p:txBody>
          <a:bodyPr/>
          <a:lstStyle/>
          <a:p>
            <a:fld id="{EF2141EC-4606-4AEF-9EDE-E0DE3A6A0779}" type="slidenum">
              <a:rPr lang="en-US" altLang="en-US" smtClean="0">
                <a:solidFill>
                  <a:srgbClr val="FFFFFF"/>
                </a:solidFill>
              </a:rPr>
              <a:t>‹#›</a:t>
            </a:fld>
            <a:endParaRPr lang="en-US" altLang="en-US">
              <a:solidFill>
                <a:srgbClr val="FFFFFF"/>
              </a:solidFill>
            </a:endParaRPr>
          </a:p>
        </p:txBody>
      </p:sp>
    </p:spTree>
    <p:extLst>
      <p:ext uri="{BB962C8B-B14F-4D97-AF65-F5344CB8AC3E}">
        <p14:creationId xmlns:p14="http://schemas.microsoft.com/office/powerpoint/2010/main" val="8586801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endParaRPr lang="en-US" altLang="en-US">
              <a:solidFill>
                <a:srgbClr val="FFFFFF"/>
              </a:solidFill>
            </a:endParaRPr>
          </a:p>
        </p:txBody>
      </p:sp>
      <p:sp>
        <p:nvSpPr>
          <p:cNvPr id="6" name="Footer Placeholder 5"/>
          <p:cNvSpPr>
            <a:spLocks noGrp="1"/>
          </p:cNvSpPr>
          <p:nvPr>
            <p:ph type="ftr" sz="quarter" idx="11"/>
          </p:nvPr>
        </p:nvSpPr>
        <p:spPr/>
        <p:txBody>
          <a:bodyPr/>
          <a:lstStyle/>
          <a:p>
            <a:endParaRPr lang="en-US" altLang="en-US">
              <a:solidFill>
                <a:srgbClr val="FFFFFF"/>
              </a:solidFill>
            </a:endParaRPr>
          </a:p>
        </p:txBody>
      </p:sp>
      <p:sp>
        <p:nvSpPr>
          <p:cNvPr id="7" name="Slide Number Placeholder 6"/>
          <p:cNvSpPr>
            <a:spLocks noGrp="1"/>
          </p:cNvSpPr>
          <p:nvPr>
            <p:ph type="sldNum" sz="quarter" idx="12"/>
          </p:nvPr>
        </p:nvSpPr>
        <p:spPr/>
        <p:txBody>
          <a:bodyPr/>
          <a:lstStyle/>
          <a:p>
            <a:fld id="{72C2A2A0-1D44-4652-A2E8-FC5D16839BFB}" type="slidenum">
              <a:rPr lang="en-US" altLang="en-US" smtClean="0">
                <a:solidFill>
                  <a:srgbClr val="FFFFFF"/>
                </a:solidFill>
              </a:rPr>
              <a:t>‹#›</a:t>
            </a:fld>
            <a:endParaRPr lang="en-US" altLang="en-US">
              <a:solidFill>
                <a:srgbClr val="FFFFFF"/>
              </a:solidFill>
            </a:endParaRPr>
          </a:p>
        </p:txBody>
      </p:sp>
    </p:spTree>
    <p:extLst>
      <p:ext uri="{BB962C8B-B14F-4D97-AF65-F5344CB8AC3E}">
        <p14:creationId xmlns:p14="http://schemas.microsoft.com/office/powerpoint/2010/main" val="19861314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DCBCEA-9FB9-4026-8DB3-B1F92A6D7918}" type="slidenum">
              <a:rPr lang="en-US" altLang="en-US" smtClean="0"/>
              <a:t>‹#›</a:t>
            </a:fld>
            <a:endParaRPr lang="en-US" altLang="en-US"/>
          </a:p>
        </p:txBody>
      </p:sp>
    </p:spTree>
    <p:extLst>
      <p:ext uri="{BB962C8B-B14F-4D97-AF65-F5344CB8AC3E}">
        <p14:creationId xmlns:p14="http://schemas.microsoft.com/office/powerpoint/2010/main" val="1240664010"/>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DCBCEA-9FB9-4026-8DB3-B1F92A6D7918}" type="slidenum">
              <a:rPr lang="en-US" altLang="en-US" smtClean="0"/>
              <a:t>‹#›</a:t>
            </a:fld>
            <a:endParaRPr lang="en-US" altLang="en-US"/>
          </a:p>
        </p:txBody>
      </p:sp>
    </p:spTree>
    <p:extLst>
      <p:ext uri="{BB962C8B-B14F-4D97-AF65-F5344CB8AC3E}">
        <p14:creationId xmlns:p14="http://schemas.microsoft.com/office/powerpoint/2010/main" val="774598412"/>
      </p:ext>
    </p:extLst>
  </p:cSld>
  <p:clrMap bg1="lt1" tx1="dk1" bg2="lt2" tx2="dk2" accent1="accent1" accent2="accent2" accent3="accent3" accent4="accent4" accent5="accent5" accent6="accent6" hlink="hlink" folHlink="folHlink"/>
  <p:sldLayoutIdLst>
    <p:sldLayoutId id="2147483773" r:id="rId1"/>
    <p:sldLayoutId id="2147483774" r:id="rId2"/>
    <p:sldLayoutId id="2147483775" r:id="rId3"/>
    <p:sldLayoutId id="2147483776" r:id="rId4"/>
    <p:sldLayoutId id="2147483777" r:id="rId5"/>
    <p:sldLayoutId id="2147483778" r:id="rId6"/>
    <p:sldLayoutId id="2147483779" r:id="rId7"/>
    <p:sldLayoutId id="2147483780" r:id="rId8"/>
    <p:sldLayoutId id="2147483781" r:id="rId9"/>
    <p:sldLayoutId id="2147483782" r:id="rId10"/>
    <p:sldLayoutId id="21474837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3.xml"/><Relationship Id="rId5" Type="http://schemas.openxmlformats.org/officeDocument/2006/relationships/image" Target="../media/image1.jp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179638" y="2286000"/>
            <a:ext cx="7797800" cy="1498600"/>
          </a:xfrm>
        </p:spPr>
        <p:txBody>
          <a:bodyPr>
            <a:normAutofit fontScale="90000"/>
          </a:bodyPr>
          <a:lstStyle/>
          <a:p>
            <a:r>
              <a:rPr lang="en-US" altLang="en-US" dirty="0">
                <a:latin typeface="+mn-lt"/>
              </a:rPr>
              <a:t>Airline Family Assistance &amp; The Role of Station Personnel</a:t>
            </a:r>
            <a:br>
              <a:rPr lang="en-US" altLang="en-US" dirty="0">
                <a:latin typeface="+mn-lt"/>
              </a:rPr>
            </a:br>
            <a:r>
              <a:rPr lang="en-US" altLang="en-US" dirty="0">
                <a:latin typeface="+mn-lt"/>
              </a:rPr>
              <a:t> in Foreign Accidents</a:t>
            </a:r>
          </a:p>
        </p:txBody>
      </p:sp>
      <p:sp>
        <p:nvSpPr>
          <p:cNvPr id="2051" name="Rectangle 3"/>
          <p:cNvSpPr>
            <a:spLocks noGrp="1" noChangeArrowheads="1"/>
          </p:cNvSpPr>
          <p:nvPr>
            <p:ph type="subTitle" idx="1"/>
          </p:nvPr>
        </p:nvSpPr>
        <p:spPr>
          <a:xfrm>
            <a:off x="2865438" y="4158641"/>
            <a:ext cx="6426200" cy="832459"/>
          </a:xfrm>
        </p:spPr>
        <p:txBody>
          <a:bodyPr>
            <a:normAutofit fontScale="62500" lnSpcReduction="20000"/>
          </a:bodyPr>
          <a:lstStyle/>
          <a:p>
            <a:r>
              <a:rPr lang="en-US" altLang="en-US" sz="2400"/>
              <a:t>The Aviation Symposium Webinar Series</a:t>
            </a:r>
          </a:p>
          <a:p>
            <a:endParaRPr lang="en-US" altLang="en-US"/>
          </a:p>
          <a:p>
            <a:r>
              <a:rPr lang="en-US" altLang="en-US"/>
              <a:t>June 25, 2015</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75476"/>
            <a:ext cx="12226828" cy="1187748"/>
          </a:xfrm>
          <a:prstGeom prst="rect">
            <a:avLst/>
          </a:prstGeom>
        </p:spPr>
      </p:pic>
    </p:spTree>
    <p:extLst>
      <p:ext uri="{BB962C8B-B14F-4D97-AF65-F5344CB8AC3E}">
        <p14:creationId xmlns:p14="http://schemas.microsoft.com/office/powerpoint/2010/main" val="35539328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err="1">
                <a:latin typeface="+mn-lt"/>
                <a:cs typeface="Arial"/>
              </a:rPr>
              <a:t>ICAO</a:t>
            </a:r>
            <a:r>
              <a:rPr lang="en-US" altLang="en-US" dirty="0">
                <a:latin typeface="+mn-lt"/>
                <a:cs typeface="Arial"/>
              </a:rPr>
              <a:t> Annex 13</a:t>
            </a:r>
            <a:endParaRPr lang="en-US" dirty="0">
              <a:latin typeface="+mn-lt"/>
            </a:endParaRPr>
          </a:p>
        </p:txBody>
      </p:sp>
      <p:sp>
        <p:nvSpPr>
          <p:cNvPr id="3" name="Content Placeholder 2"/>
          <p:cNvSpPr>
            <a:spLocks noGrp="1"/>
          </p:cNvSpPr>
          <p:nvPr>
            <p:ph idx="1"/>
          </p:nvPr>
        </p:nvSpPr>
        <p:spPr>
          <a:xfrm>
            <a:off x="838200" y="1690688"/>
            <a:ext cx="10515600" cy="3323439"/>
          </a:xfrm>
        </p:spPr>
        <p:txBody>
          <a:bodyPr/>
          <a:lstStyle/>
          <a:p>
            <a:pPr>
              <a:defRPr/>
            </a:pPr>
            <a:r>
              <a:rPr lang="en-US" sz="2400" dirty="0">
                <a:cs typeface="Arial" panose="020B0604020202020204" pitchFamily="34" charset="0"/>
              </a:rPr>
              <a:t>Notify the Casualty Assistance Office of each respective service if any military or government personnel were aboard the aircraft.  </a:t>
            </a:r>
          </a:p>
          <a:p>
            <a:pPr lvl="1">
              <a:defRPr/>
            </a:pPr>
            <a:r>
              <a:rPr lang="en-US" sz="2000" dirty="0">
                <a:cs typeface="Arial" panose="020B0604020202020204" pitchFamily="34" charset="0"/>
              </a:rPr>
              <a:t>Army:  		800.626.3317</a:t>
            </a:r>
          </a:p>
          <a:p>
            <a:pPr lvl="1">
              <a:defRPr/>
            </a:pPr>
            <a:r>
              <a:rPr lang="en-US" sz="2000" dirty="0">
                <a:cs typeface="Arial" panose="020B0604020202020204" pitchFamily="34" charset="0"/>
              </a:rPr>
              <a:t>Navy:   		800.368.3202</a:t>
            </a:r>
          </a:p>
          <a:p>
            <a:pPr lvl="1">
              <a:defRPr/>
            </a:pPr>
            <a:r>
              <a:rPr lang="en-US" sz="2000" dirty="0">
                <a:cs typeface="Arial" panose="020B0604020202020204" pitchFamily="34" charset="0"/>
              </a:rPr>
              <a:t>Air Force:  	800.433.0048</a:t>
            </a:r>
          </a:p>
          <a:p>
            <a:pPr lvl="1">
              <a:defRPr/>
            </a:pPr>
            <a:r>
              <a:rPr lang="en-US" sz="2000" dirty="0">
                <a:cs typeface="Arial" panose="020B0604020202020204" pitchFamily="34" charset="0"/>
              </a:rPr>
              <a:t>Marines:  	800.847.1597</a:t>
            </a:r>
          </a:p>
          <a:p>
            <a:pPr>
              <a:defRPr/>
            </a:pPr>
            <a:r>
              <a:rPr lang="en-US" sz="2400" dirty="0">
                <a:cs typeface="Arial" panose="020B0604020202020204" pitchFamily="34" charset="0"/>
              </a:rPr>
              <a:t>Notify U.S. Postal Service if the aircraft was carrying U.S. mail.</a:t>
            </a:r>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10</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75476"/>
            <a:ext cx="12226828" cy="1187748"/>
          </a:xfrm>
          <a:prstGeom prst="rect">
            <a:avLst/>
          </a:prstGeom>
        </p:spPr>
      </p:pic>
    </p:spTree>
    <p:extLst>
      <p:ext uri="{BB962C8B-B14F-4D97-AF65-F5344CB8AC3E}">
        <p14:creationId xmlns:p14="http://schemas.microsoft.com/office/powerpoint/2010/main" val="23671100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err="1">
                <a:latin typeface="+mn-lt"/>
                <a:cs typeface="Arial"/>
              </a:rPr>
              <a:t>ICAO</a:t>
            </a:r>
            <a:r>
              <a:rPr lang="en-US" altLang="en-US" dirty="0">
                <a:latin typeface="+mn-lt"/>
                <a:cs typeface="Arial"/>
              </a:rPr>
              <a:t> Annex 13</a:t>
            </a:r>
            <a:endParaRPr lang="en-US" dirty="0">
              <a:latin typeface="+mn-lt"/>
            </a:endParaRPr>
          </a:p>
        </p:txBody>
      </p:sp>
      <p:sp>
        <p:nvSpPr>
          <p:cNvPr id="3" name="Content Placeholder 2"/>
          <p:cNvSpPr>
            <a:spLocks noGrp="1"/>
          </p:cNvSpPr>
          <p:nvPr>
            <p:ph idx="1"/>
          </p:nvPr>
        </p:nvSpPr>
        <p:spPr>
          <a:xfrm>
            <a:off x="838200" y="1825625"/>
            <a:ext cx="10515600" cy="3218648"/>
          </a:xfrm>
        </p:spPr>
        <p:txBody>
          <a:bodyPr/>
          <a:lstStyle/>
          <a:p>
            <a:pPr>
              <a:defRPr/>
            </a:pPr>
            <a:r>
              <a:rPr lang="en-US" sz="2400" dirty="0">
                <a:cs typeface="Arial" panose="020B0604020202020204" pitchFamily="34" charset="0"/>
              </a:rPr>
              <a:t>Notify your Insurance Broker and Underwriters.  Aviation insurance policies typically require immediate notification in the event of an accident.</a:t>
            </a:r>
          </a:p>
          <a:p>
            <a:pPr>
              <a:defRPr/>
            </a:pPr>
            <a:r>
              <a:rPr lang="en-US" sz="2400" dirty="0">
                <a:cs typeface="Arial" panose="020B0604020202020204" pitchFamily="34" charset="0"/>
              </a:rPr>
              <a:t>Notify Corporate Security.  Corporate security personnel should be advised of the accident so that security can be ensured at key corporate facilities because the press may seek access to corporate offices and key personnel immediately after an accident.  Security at the “situation room,” accident site, and on-site facilities is especially crucial.</a:t>
            </a:r>
          </a:p>
          <a:p>
            <a:pPr marL="0" indent="0">
              <a:buNone/>
              <a:defRPr/>
            </a:pPr>
            <a:endParaRPr lang="en-US" sz="2400" dirty="0">
              <a:latin typeface="Arial" panose="020B0604020202020204" pitchFamily="34" charset="0"/>
              <a:cs typeface="Arial" panose="020B0604020202020204" pitchFamily="34" charset="0"/>
            </a:endParaRPr>
          </a:p>
          <a:p>
            <a:pPr>
              <a:defRPr/>
            </a:pPr>
            <a:endParaRPr lang="en-US" sz="2400" dirty="0">
              <a:latin typeface="Arial" panose="020B0604020202020204" pitchFamily="34" charset="0"/>
              <a:cs typeface="Arial" panose="020B0604020202020204" pitchFamily="34" charset="0"/>
            </a:endParaRPr>
          </a:p>
          <a:p>
            <a:pPr>
              <a:defRPr/>
            </a:pPr>
            <a:endParaRPr lang="en-US" sz="2400" dirty="0">
              <a:latin typeface="Arial" panose="020B0604020202020204" pitchFamily="34" charset="0"/>
              <a:cs typeface="Arial" panose="020B0604020202020204" pitchFamily="34" charset="0"/>
            </a:endParaRPr>
          </a:p>
          <a:p>
            <a:pPr>
              <a:defRPr/>
            </a:pPr>
            <a:endParaRPr lang="en-US" sz="2400" dirty="0">
              <a:latin typeface="Arial" panose="020B0604020202020204" pitchFamily="34" charset="0"/>
              <a:cs typeface="Arial" panose="020B0604020202020204" pitchFamily="34" charset="0"/>
            </a:endParaRPr>
          </a:p>
          <a:p>
            <a:pPr>
              <a:defRPr/>
            </a:pPr>
            <a:endParaRPr lang="en-US" sz="2400" dirty="0">
              <a:latin typeface="Arial" panose="020B0604020202020204" pitchFamily="34" charset="0"/>
              <a:cs typeface="Arial" panose="020B0604020202020204" pitchFamily="34" charset="0"/>
            </a:endParaRPr>
          </a:p>
          <a:p>
            <a:pPr>
              <a:defRPr/>
            </a:pPr>
            <a:endParaRPr lang="en-US" sz="2400" dirty="0">
              <a:latin typeface="Arial" panose="020B0604020202020204" pitchFamily="34" charset="0"/>
              <a:cs typeface="Arial" panose="020B0604020202020204" pitchFamily="34" charset="0"/>
            </a:endParaRPr>
          </a:p>
          <a:p>
            <a:pPr marL="0" indent="0">
              <a:buNone/>
              <a:defRPr/>
            </a:pPr>
            <a:endParaRPr lang="en-US" sz="24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11</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75476"/>
            <a:ext cx="12226828" cy="1187748"/>
          </a:xfrm>
          <a:prstGeom prst="rect">
            <a:avLst/>
          </a:prstGeom>
        </p:spPr>
      </p:pic>
    </p:spTree>
    <p:extLst>
      <p:ext uri="{BB962C8B-B14F-4D97-AF65-F5344CB8AC3E}">
        <p14:creationId xmlns:p14="http://schemas.microsoft.com/office/powerpoint/2010/main" val="42486009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err="1">
                <a:latin typeface="+mn-lt"/>
                <a:cs typeface="Arial"/>
              </a:rPr>
              <a:t>ICAO</a:t>
            </a:r>
            <a:r>
              <a:rPr lang="en-US" altLang="en-US" dirty="0">
                <a:latin typeface="+mn-lt"/>
                <a:cs typeface="Arial"/>
              </a:rPr>
              <a:t> Annex 13</a:t>
            </a:r>
            <a:endParaRPr lang="en-US" dirty="0">
              <a:latin typeface="+mn-lt"/>
            </a:endParaRPr>
          </a:p>
        </p:txBody>
      </p:sp>
      <p:sp>
        <p:nvSpPr>
          <p:cNvPr id="3" name="Content Placeholder 2"/>
          <p:cNvSpPr>
            <a:spLocks noGrp="1"/>
          </p:cNvSpPr>
          <p:nvPr>
            <p:ph idx="1"/>
          </p:nvPr>
        </p:nvSpPr>
        <p:spPr>
          <a:xfrm>
            <a:off x="838200" y="1825625"/>
            <a:ext cx="10515600" cy="3309083"/>
          </a:xfrm>
        </p:spPr>
        <p:txBody>
          <a:bodyPr/>
          <a:lstStyle/>
          <a:p>
            <a:r>
              <a:rPr lang="en-US" altLang="en-US" sz="2400" dirty="0">
                <a:cs typeface="Arial"/>
              </a:rPr>
              <a:t>Notify Environmental Programs Department.  The airline/company environmental programs department should be notified of the accident in order to evaluate for a possible fuel spill or hazardous cargo situation.  </a:t>
            </a:r>
          </a:p>
          <a:p>
            <a:r>
              <a:rPr lang="en-US" altLang="en-US" sz="2400" dirty="0">
                <a:cs typeface="Arial"/>
              </a:rPr>
              <a:t>Notify code share partners</a:t>
            </a:r>
          </a:p>
          <a:p>
            <a:r>
              <a:rPr lang="en-US" altLang="en-US" sz="2400" dirty="0">
                <a:cs typeface="Arial"/>
              </a:rPr>
              <a:t>Notify next of kin</a:t>
            </a:r>
          </a:p>
          <a:p>
            <a:r>
              <a:rPr lang="en-US" altLang="en-US" sz="2400" dirty="0">
                <a:cs typeface="Arial"/>
              </a:rPr>
              <a:t>Notify Outside Counsel.  Outside counsel should be notified and advised to stand by as legal questions arise and employee interviews are requested.</a:t>
            </a:r>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12</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75476"/>
            <a:ext cx="12226828" cy="1187748"/>
          </a:xfrm>
          <a:prstGeom prst="rect">
            <a:avLst/>
          </a:prstGeom>
        </p:spPr>
      </p:pic>
    </p:spTree>
    <p:extLst>
      <p:ext uri="{BB962C8B-B14F-4D97-AF65-F5344CB8AC3E}">
        <p14:creationId xmlns:p14="http://schemas.microsoft.com/office/powerpoint/2010/main" val="13360848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latin typeface="+mn-lt"/>
                <a:cs typeface="Arial"/>
              </a:rPr>
              <a:t>Coordinate With Headquarters Response Team</a:t>
            </a:r>
            <a:endParaRPr lang="en-US" dirty="0">
              <a:latin typeface="+mn-lt"/>
            </a:endParaRPr>
          </a:p>
        </p:txBody>
      </p:sp>
      <p:sp>
        <p:nvSpPr>
          <p:cNvPr id="3" name="Content Placeholder 2"/>
          <p:cNvSpPr>
            <a:spLocks noGrp="1"/>
          </p:cNvSpPr>
          <p:nvPr>
            <p:ph idx="1"/>
          </p:nvPr>
        </p:nvSpPr>
        <p:spPr/>
        <p:txBody>
          <a:bodyPr/>
          <a:lstStyle/>
          <a:p>
            <a:r>
              <a:rPr lang="en-US" altLang="en-US" sz="2400" dirty="0">
                <a:cs typeface="Arial"/>
              </a:rPr>
              <a:t>Ensure both investigatory and family assistance teams are in motion.</a:t>
            </a:r>
          </a:p>
          <a:p>
            <a:r>
              <a:rPr lang="en-US" altLang="en-US" sz="2400" dirty="0">
                <a:cs typeface="Arial"/>
              </a:rPr>
              <a:t>Ensure logistics such as accommodations and transportation for response teams are arranged.</a:t>
            </a:r>
          </a:p>
          <a:p>
            <a:r>
              <a:rPr lang="en-US" altLang="en-US" sz="2400" dirty="0">
                <a:cs typeface="Arial"/>
              </a:rPr>
              <a:t>Coordinate with the Public Relations Department on initial communications.</a:t>
            </a:r>
          </a:p>
          <a:p>
            <a:r>
              <a:rPr lang="en-US" altLang="en-US" sz="2400" dirty="0">
                <a:cs typeface="Arial"/>
              </a:rPr>
              <a:t>Coordinate with inside and outside counsel for initial team briefings.</a:t>
            </a:r>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13</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75476"/>
            <a:ext cx="12226828" cy="1187748"/>
          </a:xfrm>
          <a:prstGeom prst="rect">
            <a:avLst/>
          </a:prstGeom>
        </p:spPr>
      </p:pic>
    </p:spTree>
    <p:extLst>
      <p:ext uri="{BB962C8B-B14F-4D97-AF65-F5344CB8AC3E}">
        <p14:creationId xmlns:p14="http://schemas.microsoft.com/office/powerpoint/2010/main" val="23366289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latin typeface="+mn-lt"/>
                <a:cs typeface="Arial"/>
              </a:rPr>
              <a:t>Representation for Employees</a:t>
            </a:r>
            <a:endParaRPr lang="en-US" dirty="0">
              <a:latin typeface="+mn-lt"/>
            </a:endParaRPr>
          </a:p>
        </p:txBody>
      </p:sp>
      <p:sp>
        <p:nvSpPr>
          <p:cNvPr id="3" name="Content Placeholder 2"/>
          <p:cNvSpPr>
            <a:spLocks noGrp="1"/>
          </p:cNvSpPr>
          <p:nvPr>
            <p:ph idx="1"/>
          </p:nvPr>
        </p:nvSpPr>
        <p:spPr/>
        <p:txBody>
          <a:bodyPr/>
          <a:lstStyle/>
          <a:p>
            <a:r>
              <a:rPr lang="en-US" altLang="en-US" sz="2400" dirty="0">
                <a:cs typeface="Arial"/>
              </a:rPr>
              <a:t>All persons interviewed should be entitled to legal representation. An airline/company should not allow any employee to be interviewed by investigating personnel without adequate preparation and legal representation.  Outside counsel may be best suited to this task. </a:t>
            </a:r>
          </a:p>
          <a:p>
            <a:endParaRPr lang="en-US" sz="2400" dirty="0"/>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14</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75476"/>
            <a:ext cx="12226828" cy="1187748"/>
          </a:xfrm>
          <a:prstGeom prst="rect">
            <a:avLst/>
          </a:prstGeom>
        </p:spPr>
      </p:pic>
    </p:spTree>
    <p:extLst>
      <p:ext uri="{BB962C8B-B14F-4D97-AF65-F5344CB8AC3E}">
        <p14:creationId xmlns:p14="http://schemas.microsoft.com/office/powerpoint/2010/main" val="33378027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latin typeface="+mn-lt"/>
                <a:cs typeface="Arial"/>
              </a:rPr>
              <a:t>Protect/Preserve Wreckage</a:t>
            </a:r>
            <a:endParaRPr lang="en-US" dirty="0">
              <a:latin typeface="+mn-lt"/>
            </a:endParaRPr>
          </a:p>
        </p:txBody>
      </p:sp>
      <p:sp>
        <p:nvSpPr>
          <p:cNvPr id="3" name="Content Placeholder 2"/>
          <p:cNvSpPr>
            <a:spLocks noGrp="1"/>
          </p:cNvSpPr>
          <p:nvPr>
            <p:ph idx="1"/>
          </p:nvPr>
        </p:nvSpPr>
        <p:spPr/>
        <p:txBody>
          <a:bodyPr/>
          <a:lstStyle/>
          <a:p>
            <a:r>
              <a:rPr lang="en-US" altLang="en-US" sz="2400" dirty="0">
                <a:cs typeface="Arial"/>
              </a:rPr>
              <a:t>In a foreign accident, the State where the accident occurred is responsible for protecting the evidence and maintaining safe custody of the aircraft and its contents for such a period as may be necessary for purposes of the investigation.  (</a:t>
            </a:r>
            <a:r>
              <a:rPr lang="en-US" altLang="en-US" sz="2400" dirty="0" err="1">
                <a:cs typeface="Arial"/>
              </a:rPr>
              <a:t>ICAO</a:t>
            </a:r>
            <a:r>
              <a:rPr lang="en-US" altLang="en-US" sz="2400" dirty="0">
                <a:cs typeface="Arial"/>
              </a:rPr>
              <a:t> Annex 13 § 3.2).</a:t>
            </a:r>
          </a:p>
          <a:p>
            <a:r>
              <a:rPr lang="en-US" altLang="en-US" sz="2400" dirty="0">
                <a:cs typeface="Arial"/>
              </a:rPr>
              <a:t>Protection of evidence will include preservation of any evidence that may be removed or destroyed.  (</a:t>
            </a:r>
            <a:r>
              <a:rPr lang="en-US" altLang="en-US" sz="2400" dirty="0" err="1">
                <a:cs typeface="Arial"/>
              </a:rPr>
              <a:t>ICAO</a:t>
            </a:r>
            <a:r>
              <a:rPr lang="en-US" altLang="en-US" sz="2400" dirty="0">
                <a:cs typeface="Arial"/>
              </a:rPr>
              <a:t> Annex 13 § 3.2).</a:t>
            </a:r>
          </a:p>
          <a:p>
            <a:endParaRPr lang="en-US" sz="2400" dirty="0"/>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15</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75476"/>
            <a:ext cx="12226828" cy="1187748"/>
          </a:xfrm>
          <a:prstGeom prst="rect">
            <a:avLst/>
          </a:prstGeom>
        </p:spPr>
      </p:pic>
    </p:spTree>
    <p:extLst>
      <p:ext uri="{BB962C8B-B14F-4D97-AF65-F5344CB8AC3E}">
        <p14:creationId xmlns:p14="http://schemas.microsoft.com/office/powerpoint/2010/main" val="18804883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latin typeface="+mn-lt"/>
                <a:cs typeface="Arial"/>
              </a:rPr>
              <a:t>Special Considerations</a:t>
            </a:r>
            <a:endParaRPr lang="en-US" dirty="0">
              <a:latin typeface="+mn-lt"/>
            </a:endParaRPr>
          </a:p>
        </p:txBody>
      </p:sp>
      <p:sp>
        <p:nvSpPr>
          <p:cNvPr id="3" name="Content Placeholder 2"/>
          <p:cNvSpPr>
            <a:spLocks noGrp="1"/>
          </p:cNvSpPr>
          <p:nvPr>
            <p:ph idx="1"/>
          </p:nvPr>
        </p:nvSpPr>
        <p:spPr/>
        <p:txBody>
          <a:bodyPr/>
          <a:lstStyle/>
          <a:p>
            <a:r>
              <a:rPr lang="en-US" altLang="en-US" sz="2400" dirty="0">
                <a:cs typeface="Arial"/>
              </a:rPr>
              <a:t>Time Zone Differences</a:t>
            </a:r>
          </a:p>
          <a:p>
            <a:r>
              <a:rPr lang="en-US" altLang="en-US" sz="2400" dirty="0">
                <a:cs typeface="Arial"/>
              </a:rPr>
              <a:t>Staffing at Station</a:t>
            </a:r>
          </a:p>
          <a:p>
            <a:r>
              <a:rPr lang="en-US" altLang="en-US" sz="2400" dirty="0">
                <a:cs typeface="Arial"/>
              </a:rPr>
              <a:t>Language Issues</a:t>
            </a:r>
          </a:p>
          <a:p>
            <a:r>
              <a:rPr lang="en-US" altLang="en-US" sz="2400" dirty="0">
                <a:cs typeface="Arial"/>
              </a:rPr>
              <a:t>Code Share Partners</a:t>
            </a:r>
          </a:p>
          <a:p>
            <a:r>
              <a:rPr lang="en-US" altLang="en-US" sz="2400" dirty="0">
                <a:cs typeface="Arial"/>
              </a:rPr>
              <a:t>Airport Authorities</a:t>
            </a:r>
          </a:p>
          <a:p>
            <a:r>
              <a:rPr lang="en-US" altLang="en-US" sz="2400" dirty="0">
                <a:cs typeface="Arial"/>
              </a:rPr>
              <a:t>Cultural Issues</a:t>
            </a:r>
          </a:p>
          <a:p>
            <a:endParaRPr lang="en-US" altLang="en-US" sz="2400" dirty="0">
              <a:latin typeface="Arial" panose="020B0604020202020204" pitchFamily="34" charset="0"/>
              <a:cs typeface="Arial" panose="020B0604020202020204" pitchFamily="34" charset="0"/>
            </a:endParaRPr>
          </a:p>
          <a:p>
            <a:endParaRPr lang="en-US" sz="2400" dirty="0"/>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16</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75476"/>
            <a:ext cx="12226828" cy="1187748"/>
          </a:xfrm>
          <a:prstGeom prst="rect">
            <a:avLst/>
          </a:prstGeom>
        </p:spPr>
      </p:pic>
    </p:spTree>
    <p:extLst>
      <p:ext uri="{BB962C8B-B14F-4D97-AF65-F5344CB8AC3E}">
        <p14:creationId xmlns:p14="http://schemas.microsoft.com/office/powerpoint/2010/main" val="1561103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cs typeface="Arial" panose="020B0604020202020204" pitchFamily="34" charset="0"/>
              </a:rPr>
              <a:t>Special Considerations</a:t>
            </a:r>
          </a:p>
        </p:txBody>
      </p:sp>
      <p:sp>
        <p:nvSpPr>
          <p:cNvPr id="3" name="Content Placeholder 2"/>
          <p:cNvSpPr>
            <a:spLocks noGrp="1"/>
          </p:cNvSpPr>
          <p:nvPr>
            <p:ph idx="1"/>
          </p:nvPr>
        </p:nvSpPr>
        <p:spPr>
          <a:xfrm>
            <a:off x="838200" y="1825625"/>
            <a:ext cx="10515600" cy="3628728"/>
          </a:xfrm>
        </p:spPr>
        <p:txBody>
          <a:bodyPr/>
          <a:lstStyle/>
          <a:p>
            <a:pPr>
              <a:defRPr/>
            </a:pPr>
            <a:r>
              <a:rPr lang="en-US" altLang="en-US" sz="2400" dirty="0">
                <a:cs typeface="Arial"/>
              </a:rPr>
              <a:t>Monetary Resources</a:t>
            </a:r>
          </a:p>
          <a:p>
            <a:pPr>
              <a:defRPr/>
            </a:pPr>
            <a:r>
              <a:rPr lang="en-US" altLang="en-US" sz="2400" dirty="0">
                <a:cs typeface="Arial"/>
              </a:rPr>
              <a:t>Hotel Space</a:t>
            </a:r>
          </a:p>
          <a:p>
            <a:pPr indent="3175">
              <a:defRPr/>
            </a:pPr>
            <a:r>
              <a:rPr lang="en-US" altLang="en-US" sz="2000" dirty="0">
                <a:cs typeface="Arial"/>
              </a:rPr>
              <a:t>   </a:t>
            </a:r>
            <a:r>
              <a:rPr lang="en-US" altLang="en-US" sz="2000" dirty="0" smtClean="0">
                <a:cs typeface="Arial"/>
              </a:rPr>
              <a:t> Survivors/Families</a:t>
            </a:r>
            <a:endParaRPr lang="en-US" altLang="en-US" sz="2000" dirty="0">
              <a:cs typeface="Arial"/>
            </a:endParaRPr>
          </a:p>
          <a:p>
            <a:pPr indent="3175">
              <a:defRPr/>
            </a:pPr>
            <a:r>
              <a:rPr lang="en-US" altLang="en-US" sz="2000" dirty="0">
                <a:cs typeface="Arial"/>
              </a:rPr>
              <a:t>    Crew</a:t>
            </a:r>
          </a:p>
          <a:p>
            <a:pPr indent="3175">
              <a:defRPr/>
            </a:pPr>
            <a:r>
              <a:rPr lang="en-US" altLang="en-US" sz="2000" dirty="0">
                <a:cs typeface="Arial"/>
              </a:rPr>
              <a:t>    Company Personnel</a:t>
            </a:r>
          </a:p>
          <a:p>
            <a:pPr>
              <a:defRPr/>
            </a:pPr>
            <a:r>
              <a:rPr lang="en-US" altLang="en-US" sz="2400" dirty="0">
                <a:cs typeface="Arial"/>
              </a:rPr>
              <a:t>Family Assistance Resources</a:t>
            </a:r>
          </a:p>
          <a:p>
            <a:pPr>
              <a:defRPr/>
            </a:pPr>
            <a:r>
              <a:rPr lang="en-US" altLang="en-US" sz="2400" dirty="0">
                <a:cs typeface="Arial"/>
              </a:rPr>
              <a:t>Security</a:t>
            </a:r>
          </a:p>
          <a:p>
            <a:pPr>
              <a:defRPr/>
            </a:pPr>
            <a:r>
              <a:rPr lang="en-US" altLang="en-US" sz="2400" dirty="0">
                <a:cs typeface="Arial"/>
              </a:rPr>
              <a:t>Legal Assistance</a:t>
            </a:r>
          </a:p>
          <a:p>
            <a:pPr>
              <a:defRPr/>
            </a:pPr>
            <a:endParaRPr lang="en-US" altLang="en-US" sz="2400" dirty="0">
              <a:latin typeface="Arial" panose="020B0604020202020204" pitchFamily="34" charset="0"/>
              <a:cs typeface="Arial" panose="020B0604020202020204" pitchFamily="34" charset="0"/>
            </a:endParaRPr>
          </a:p>
          <a:p>
            <a:endParaRPr lang="en-US" sz="2400" dirty="0"/>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17</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75476"/>
            <a:ext cx="12226828" cy="1187748"/>
          </a:xfrm>
          <a:prstGeom prst="rect">
            <a:avLst/>
          </a:prstGeom>
        </p:spPr>
      </p:pic>
    </p:spTree>
    <p:extLst>
      <p:ext uri="{BB962C8B-B14F-4D97-AF65-F5344CB8AC3E}">
        <p14:creationId xmlns:p14="http://schemas.microsoft.com/office/powerpoint/2010/main" val="28226861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cs typeface="Arial" panose="020B0604020202020204" pitchFamily="34" charset="0"/>
              </a:rPr>
              <a:t>Special Considerations</a:t>
            </a:r>
          </a:p>
        </p:txBody>
      </p:sp>
      <p:sp>
        <p:nvSpPr>
          <p:cNvPr id="3" name="Content Placeholder 2"/>
          <p:cNvSpPr>
            <a:spLocks noGrp="1"/>
          </p:cNvSpPr>
          <p:nvPr>
            <p:ph idx="1"/>
          </p:nvPr>
        </p:nvSpPr>
        <p:spPr>
          <a:xfrm>
            <a:off x="838200" y="1825625"/>
            <a:ext cx="10515600" cy="2364538"/>
          </a:xfrm>
        </p:spPr>
        <p:txBody>
          <a:bodyPr/>
          <a:lstStyle/>
          <a:p>
            <a:r>
              <a:rPr lang="en-US" altLang="en-US" sz="2400" dirty="0">
                <a:cs typeface="Arial"/>
              </a:rPr>
              <a:t>Criminal Investigation</a:t>
            </a:r>
          </a:p>
          <a:p>
            <a:r>
              <a:rPr lang="en-US" altLang="en-US" sz="2400" dirty="0">
                <a:cs typeface="Arial"/>
              </a:rPr>
              <a:t>Civil Litigation</a:t>
            </a:r>
            <a:endParaRPr lang="en-US" altLang="en-US" sz="2400" dirty="0">
              <a:cs typeface="Arial" panose="020B0604020202020204" pitchFamily="34" charset="0"/>
            </a:endParaRPr>
          </a:p>
          <a:p>
            <a:r>
              <a:rPr lang="en-US" altLang="en-US" sz="2400" dirty="0">
                <a:cs typeface="Arial"/>
              </a:rPr>
              <a:t>Dealing with the Media</a:t>
            </a:r>
          </a:p>
          <a:p>
            <a:endParaRPr lang="en-US" altLang="en-US" sz="24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18</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73288"/>
            <a:ext cx="12226828" cy="1187748"/>
          </a:xfrm>
          <a:prstGeom prst="rect">
            <a:avLst/>
          </a:prstGeom>
        </p:spPr>
      </p:pic>
    </p:spTree>
    <p:extLst>
      <p:ext uri="{BB962C8B-B14F-4D97-AF65-F5344CB8AC3E}">
        <p14:creationId xmlns:p14="http://schemas.microsoft.com/office/powerpoint/2010/main" val="12523180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cs typeface="Arial" panose="020B0604020202020204" pitchFamily="34" charset="0"/>
              </a:rPr>
              <a:t>Presenters</a:t>
            </a:r>
          </a:p>
        </p:txBody>
      </p:sp>
      <p:pic>
        <p:nvPicPr>
          <p:cNvPr id="6" name="Content Placeholder 4"/>
          <p:cNvPicPr>
            <a:picLocks noGrp="1" noChangeAspect="1" noChangeArrowheads="1"/>
          </p:cNvPicPr>
          <p:nvPr>
            <p:ph idx="1"/>
          </p:nvPr>
        </p:nvPicPr>
        <p:blipFill>
          <a:blip r:embed="rId3">
            <a:extLst>
              <a:ext uri="{28A0092B-C50C-407E-A947-70E740481C1C}">
                <a14:useLocalDpi xmlns:a14="http://schemas.microsoft.com/office/drawing/2010/main" val="0"/>
              </a:ext>
            </a:extLst>
          </a:blip>
          <a:stretch>
            <a:fillRect/>
          </a:stretch>
        </p:blipFill>
        <p:spPr>
          <a:xfrm>
            <a:off x="4897455" y="772304"/>
            <a:ext cx="1378120" cy="1836768"/>
          </a:xfrm>
          <a:noFill/>
          <a:ln>
            <a:solidFill>
              <a:schemeClr val="tx1"/>
            </a:solidFill>
            <a:miter lim="800000"/>
          </a:ln>
          <a:extLst>
            <a:ext uri="{909E8E84-426E-40DD-AFC4-6F175D3DCCD1}">
              <a14:hiddenFill xmlns:a14="http://schemas.microsoft.com/office/drawing/2010/main">
                <a:solidFill>
                  <a:schemeClr val="accent1"/>
                </a:solidFill>
              </a14:hiddenFill>
            </a:ext>
          </a:extLst>
        </p:spPr>
      </p:pic>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2</a:t>
            </a:fld>
            <a:endParaRPr lang="en-US" altLang="en-US"/>
          </a:p>
        </p:txBody>
      </p:sp>
      <p:sp>
        <p:nvSpPr>
          <p:cNvPr id="5" name="Rectangle 2"/>
          <p:cNvSpPr>
            <a:spLocks noChangeArrowheads="1"/>
          </p:cNvSpPr>
          <p:nvPr/>
        </p:nvSpPr>
        <p:spPr bwMode="auto">
          <a:xfrm>
            <a:off x="6505593" y="683283"/>
            <a:ext cx="4175805" cy="3693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a:buChar char="•"/>
              <a:defRPr sz="2300">
                <a:solidFill>
                  <a:schemeClr val="tx1"/>
                </a:solidFill>
                <a:latin typeface="Arial"/>
                <a:cs typeface="Arial"/>
              </a:defRPr>
            </a:lvl1pPr>
            <a:lvl2pPr marL="742950" indent="-285750" eaLnBrk="0" hangingPunct="0">
              <a:spcBef>
                <a:spcPct val="20000"/>
              </a:spcBef>
              <a:buFont typeface="Arial"/>
              <a:buChar char="–"/>
              <a:defRPr sz="2000">
                <a:solidFill>
                  <a:schemeClr val="tx1"/>
                </a:solidFill>
                <a:latin typeface="Arial"/>
                <a:cs typeface="Arial"/>
              </a:defRPr>
            </a:lvl2pPr>
            <a:lvl3pPr marL="1143000" indent="-228600" eaLnBrk="0" hangingPunct="0">
              <a:spcBef>
                <a:spcPct val="20000"/>
              </a:spcBef>
              <a:buFont typeface="Arial"/>
              <a:buChar char="•"/>
              <a:defRPr>
                <a:solidFill>
                  <a:schemeClr val="tx1"/>
                </a:solidFill>
                <a:latin typeface="Arial"/>
                <a:cs typeface="Arial"/>
              </a:defRPr>
            </a:lvl3pPr>
            <a:lvl4pPr marL="1600200" indent="-228600" eaLnBrk="0" hangingPunct="0">
              <a:spcBef>
                <a:spcPct val="20000"/>
              </a:spcBef>
              <a:buFont typeface="Arial"/>
              <a:buChar char="–"/>
              <a:defRPr sz="1600">
                <a:solidFill>
                  <a:schemeClr val="tx1"/>
                </a:solidFill>
                <a:latin typeface="Arial"/>
                <a:cs typeface="Arial"/>
              </a:defRPr>
            </a:lvl4pPr>
            <a:lvl5pPr marL="2057400" indent="-228600" eaLnBrk="0" hangingPunct="0">
              <a:spcBef>
                <a:spcPct val="20000"/>
              </a:spcBef>
              <a:buFont typeface="Arial"/>
              <a:buChar char="»"/>
              <a:defRPr sz="1400">
                <a:solidFill>
                  <a:schemeClr val="tx1"/>
                </a:solidFill>
                <a:latin typeface="Arial"/>
                <a:cs typeface="Arial"/>
              </a:defRPr>
            </a:lvl5pPr>
            <a:lvl6pPr marL="2514600" indent="-228600" eaLnBrk="0" fontAlgn="base" hangingPunct="0">
              <a:spcBef>
                <a:spcPct val="20000"/>
              </a:spcBef>
              <a:spcAft>
                <a:spcPct val="0"/>
              </a:spcAft>
              <a:buFont typeface="Arial"/>
              <a:buChar char="»"/>
              <a:defRPr sz="1400">
                <a:solidFill>
                  <a:schemeClr val="tx1"/>
                </a:solidFill>
                <a:latin typeface="Arial"/>
                <a:cs typeface="Arial"/>
              </a:defRPr>
            </a:lvl6pPr>
            <a:lvl7pPr marL="2971800" indent="-228600" eaLnBrk="0" fontAlgn="base" hangingPunct="0">
              <a:spcBef>
                <a:spcPct val="20000"/>
              </a:spcBef>
              <a:spcAft>
                <a:spcPct val="0"/>
              </a:spcAft>
              <a:buFont typeface="Arial"/>
              <a:buChar char="»"/>
              <a:defRPr sz="1400">
                <a:solidFill>
                  <a:schemeClr val="tx1"/>
                </a:solidFill>
                <a:latin typeface="Arial"/>
                <a:cs typeface="Arial"/>
              </a:defRPr>
            </a:lvl7pPr>
            <a:lvl8pPr marL="3429000" indent="-228600" eaLnBrk="0" fontAlgn="base" hangingPunct="0">
              <a:spcBef>
                <a:spcPct val="20000"/>
              </a:spcBef>
              <a:spcAft>
                <a:spcPct val="0"/>
              </a:spcAft>
              <a:buFont typeface="Arial"/>
              <a:buChar char="»"/>
              <a:defRPr sz="1400">
                <a:solidFill>
                  <a:schemeClr val="tx1"/>
                </a:solidFill>
                <a:latin typeface="Arial"/>
                <a:cs typeface="Arial"/>
              </a:defRPr>
            </a:lvl8pPr>
            <a:lvl9pPr marL="3886200" indent="-228600" eaLnBrk="0" fontAlgn="base" hangingPunct="0">
              <a:spcBef>
                <a:spcPct val="20000"/>
              </a:spcBef>
              <a:spcAft>
                <a:spcPct val="0"/>
              </a:spcAft>
              <a:buFont typeface="Arial"/>
              <a:buChar char="»"/>
              <a:defRPr sz="1400">
                <a:solidFill>
                  <a:schemeClr val="tx1"/>
                </a:solidFill>
                <a:latin typeface="Arial"/>
                <a:cs typeface="Arial"/>
              </a:defRPr>
            </a:lvl9pPr>
          </a:lstStyle>
          <a:p>
            <a:pPr eaLnBrk="1" fontAlgn="auto" hangingPunct="1">
              <a:spcBef>
                <a:spcPct val="0"/>
              </a:spcBef>
              <a:spcAft>
                <a:spcPct val="0"/>
              </a:spcAft>
              <a:buFont typeface="Wingdings" pitchFamily="2" charset="2"/>
              <a:buNone/>
              <a:defRPr/>
            </a:pPr>
            <a:endParaRPr lang="en-US" altLang="en-US" sz="1800" dirty="0">
              <a:solidFill>
                <a:schemeClr val="tx1">
                  <a:lumMod val="50000"/>
                </a:schemeClr>
              </a:solidFill>
              <a:latin typeface="Arial" panose="020B0604020202020204" pitchFamily="34" charset="0"/>
              <a:cs typeface="Arial" panose="020B0604020202020204" pitchFamily="34" charset="0"/>
            </a:endParaRPr>
          </a:p>
          <a:p>
            <a:pPr eaLnBrk="1" fontAlgn="auto" hangingPunct="1">
              <a:spcBef>
                <a:spcPct val="0"/>
              </a:spcBef>
              <a:spcAft>
                <a:spcPct val="0"/>
              </a:spcAft>
              <a:buFont typeface="Wingdings" pitchFamily="2" charset="2"/>
              <a:buNone/>
              <a:defRPr/>
            </a:pPr>
            <a:r>
              <a:rPr lang="en-US" altLang="en-US" sz="1800" dirty="0">
                <a:solidFill>
                  <a:schemeClr val="tx1">
                    <a:lumMod val="50000"/>
                  </a:schemeClr>
                </a:solidFill>
                <a:latin typeface="+mn-lt"/>
                <a:cs typeface="Arial" panose="020B0604020202020204" pitchFamily="34" charset="0"/>
              </a:rPr>
              <a:t>Mark Dombroff </a:t>
            </a:r>
          </a:p>
          <a:p>
            <a:pPr eaLnBrk="1" fontAlgn="auto" hangingPunct="1">
              <a:spcBef>
                <a:spcPct val="0"/>
              </a:spcBef>
              <a:spcAft>
                <a:spcPct val="0"/>
              </a:spcAft>
              <a:buFont typeface="Wingdings" pitchFamily="2" charset="2"/>
              <a:buNone/>
              <a:defRPr/>
            </a:pPr>
            <a:r>
              <a:rPr lang="en-US" altLang="en-US" sz="1800" dirty="0">
                <a:solidFill>
                  <a:schemeClr val="tx1">
                    <a:lumMod val="50000"/>
                  </a:schemeClr>
                </a:solidFill>
                <a:latin typeface="+mn-lt"/>
                <a:cs typeface="Arial" panose="020B0604020202020204" pitchFamily="34" charset="0"/>
              </a:rPr>
              <a:t>	</a:t>
            </a:r>
          </a:p>
          <a:p>
            <a:pPr eaLnBrk="1" fontAlgn="auto" hangingPunct="1">
              <a:spcBef>
                <a:spcPct val="0"/>
              </a:spcBef>
              <a:spcAft>
                <a:spcPct val="0"/>
              </a:spcAft>
              <a:buFont typeface="Wingdings" pitchFamily="2" charset="2"/>
              <a:buNone/>
              <a:defRPr/>
            </a:pPr>
            <a:endParaRPr lang="en-US" altLang="en-US" sz="1800" dirty="0">
              <a:solidFill>
                <a:schemeClr val="tx1">
                  <a:lumMod val="50000"/>
                </a:schemeClr>
              </a:solidFill>
              <a:latin typeface="+mn-lt"/>
              <a:cs typeface="Arial" panose="020B0604020202020204" pitchFamily="34" charset="0"/>
            </a:endParaRPr>
          </a:p>
          <a:p>
            <a:pPr eaLnBrk="1" fontAlgn="auto" hangingPunct="1">
              <a:spcBef>
                <a:spcPct val="0"/>
              </a:spcBef>
              <a:spcAft>
                <a:spcPct val="0"/>
              </a:spcAft>
              <a:buFont typeface="Wingdings" pitchFamily="2" charset="2"/>
              <a:buNone/>
              <a:defRPr/>
            </a:pPr>
            <a:endParaRPr lang="en-US" altLang="en-US" sz="1800" dirty="0">
              <a:solidFill>
                <a:schemeClr val="tx1">
                  <a:lumMod val="50000"/>
                </a:schemeClr>
              </a:solidFill>
              <a:latin typeface="+mn-lt"/>
              <a:cs typeface="Arial" panose="020B0604020202020204" pitchFamily="34" charset="0"/>
            </a:endParaRPr>
          </a:p>
          <a:p>
            <a:pPr eaLnBrk="1" fontAlgn="auto" hangingPunct="1">
              <a:spcBef>
                <a:spcPct val="0"/>
              </a:spcBef>
              <a:spcAft>
                <a:spcPct val="0"/>
              </a:spcAft>
              <a:buFont typeface="Wingdings" pitchFamily="2" charset="2"/>
              <a:buNone/>
              <a:defRPr/>
            </a:pPr>
            <a:endParaRPr lang="en-US" altLang="en-US" sz="1800" dirty="0">
              <a:solidFill>
                <a:schemeClr val="tx1">
                  <a:lumMod val="50000"/>
                </a:schemeClr>
              </a:solidFill>
              <a:latin typeface="+mn-lt"/>
              <a:cs typeface="Arial" panose="020B0604020202020204" pitchFamily="34" charset="0"/>
            </a:endParaRPr>
          </a:p>
          <a:p>
            <a:pPr eaLnBrk="1" fontAlgn="auto" hangingPunct="1">
              <a:spcBef>
                <a:spcPct val="0"/>
              </a:spcBef>
              <a:spcAft>
                <a:spcPct val="0"/>
              </a:spcAft>
              <a:buFont typeface="Wingdings" pitchFamily="2" charset="2"/>
              <a:buNone/>
              <a:defRPr/>
            </a:pPr>
            <a:endParaRPr lang="en-US" altLang="en-US" sz="1800" dirty="0">
              <a:solidFill>
                <a:schemeClr val="tx1">
                  <a:lumMod val="50000"/>
                </a:schemeClr>
              </a:solidFill>
              <a:latin typeface="+mn-lt"/>
              <a:cs typeface="Arial" panose="020B0604020202020204" pitchFamily="34" charset="0"/>
            </a:endParaRPr>
          </a:p>
          <a:p>
            <a:pPr eaLnBrk="1" fontAlgn="auto" hangingPunct="1">
              <a:spcBef>
                <a:spcPct val="0"/>
              </a:spcBef>
              <a:spcAft>
                <a:spcPct val="0"/>
              </a:spcAft>
              <a:buFont typeface="Wingdings" pitchFamily="2" charset="2"/>
              <a:buNone/>
              <a:defRPr/>
            </a:pPr>
            <a:endParaRPr lang="en-US" altLang="en-US" sz="1800" dirty="0">
              <a:solidFill>
                <a:schemeClr val="tx1">
                  <a:lumMod val="50000"/>
                </a:schemeClr>
              </a:solidFill>
              <a:latin typeface="+mn-lt"/>
              <a:cs typeface="Arial" panose="020B0604020202020204" pitchFamily="34" charset="0"/>
            </a:endParaRPr>
          </a:p>
          <a:p>
            <a:pPr eaLnBrk="1" fontAlgn="auto" hangingPunct="1">
              <a:spcBef>
                <a:spcPct val="0"/>
              </a:spcBef>
              <a:spcAft>
                <a:spcPct val="0"/>
              </a:spcAft>
              <a:buFont typeface="Wingdings" pitchFamily="2" charset="2"/>
              <a:buNone/>
              <a:defRPr/>
            </a:pPr>
            <a:endParaRPr lang="en-US" altLang="en-US" sz="1800" dirty="0" smtClean="0">
              <a:solidFill>
                <a:schemeClr val="tx1">
                  <a:lumMod val="50000"/>
                </a:schemeClr>
              </a:solidFill>
              <a:latin typeface="+mn-lt"/>
              <a:cs typeface="Arial" panose="020B0604020202020204" pitchFamily="34" charset="0"/>
            </a:endParaRPr>
          </a:p>
          <a:p>
            <a:pPr eaLnBrk="1" fontAlgn="auto" hangingPunct="1">
              <a:spcBef>
                <a:spcPct val="0"/>
              </a:spcBef>
              <a:spcAft>
                <a:spcPct val="0"/>
              </a:spcAft>
              <a:buFont typeface="Wingdings" pitchFamily="2" charset="2"/>
              <a:buNone/>
              <a:defRPr/>
            </a:pPr>
            <a:r>
              <a:rPr lang="en-US" altLang="en-US" sz="1800" dirty="0" smtClean="0">
                <a:solidFill>
                  <a:schemeClr val="tx1">
                    <a:lumMod val="50000"/>
                  </a:schemeClr>
                </a:solidFill>
                <a:latin typeface="+mn-lt"/>
                <a:cs typeface="Arial" panose="020B0604020202020204" pitchFamily="34" charset="0"/>
              </a:rPr>
              <a:t>Deborah </a:t>
            </a:r>
            <a:r>
              <a:rPr lang="en-US" altLang="en-US" sz="1800" dirty="0">
                <a:solidFill>
                  <a:schemeClr val="tx1">
                    <a:lumMod val="50000"/>
                  </a:schemeClr>
                </a:solidFill>
                <a:latin typeface="+mn-lt"/>
                <a:cs typeface="Arial" panose="020B0604020202020204" pitchFamily="34" charset="0"/>
              </a:rPr>
              <a:t>Thompson </a:t>
            </a:r>
          </a:p>
          <a:p>
            <a:pPr eaLnBrk="1" fontAlgn="auto" hangingPunct="1">
              <a:spcBef>
                <a:spcPct val="0"/>
              </a:spcBef>
              <a:spcAft>
                <a:spcPct val="0"/>
              </a:spcAft>
              <a:buFontTx/>
              <a:buNone/>
              <a:defRPr/>
            </a:pPr>
            <a:r>
              <a:rPr lang="en-US" altLang="en-US" sz="1800" dirty="0">
                <a:solidFill>
                  <a:schemeClr val="tx1">
                    <a:lumMod val="50000"/>
                  </a:schemeClr>
                </a:solidFill>
                <a:latin typeface="+mn-lt"/>
                <a:cs typeface="Arial" panose="020B0604020202020204" pitchFamily="34" charset="0"/>
              </a:rPr>
              <a:t>	</a:t>
            </a:r>
            <a:r>
              <a:rPr lang="en-US" altLang="en-US" sz="1800" dirty="0" smtClean="0">
                <a:solidFill>
                  <a:schemeClr val="tx1">
                    <a:lumMod val="50000"/>
                  </a:schemeClr>
                </a:solidFill>
                <a:latin typeface="+mn-lt"/>
                <a:cs typeface="Arial" panose="020B0604020202020204" pitchFamily="34" charset="0"/>
              </a:rPr>
              <a:t> </a:t>
            </a:r>
            <a:endParaRPr lang="en-US" altLang="en-US" sz="1800" dirty="0">
              <a:solidFill>
                <a:schemeClr val="tx1">
                  <a:lumMod val="50000"/>
                </a:schemeClr>
              </a:solidFill>
              <a:latin typeface="+mn-lt"/>
              <a:cs typeface="Arial" panose="020B0604020202020204" pitchFamily="34" charset="0"/>
            </a:endParaRPr>
          </a:p>
          <a:p>
            <a:pPr eaLnBrk="1" fontAlgn="auto" hangingPunct="1">
              <a:spcBef>
                <a:spcPct val="0"/>
              </a:spcBef>
              <a:spcAft>
                <a:spcPct val="0"/>
              </a:spcAft>
              <a:buFont typeface="Wingdings" pitchFamily="2" charset="2"/>
              <a:buNone/>
              <a:defRPr/>
            </a:pPr>
            <a:endParaRPr lang="en-US" altLang="en-US" sz="1800" dirty="0">
              <a:solidFill>
                <a:schemeClr val="tx1">
                  <a:lumMod val="50000"/>
                </a:schemeClr>
              </a:solidFill>
              <a:latin typeface="Arial" panose="020B0604020202020204" pitchFamily="34" charset="0"/>
              <a:cs typeface="Arial" panose="020B0604020202020204" pitchFamily="34" charset="0"/>
            </a:endParaRPr>
          </a:p>
          <a:p>
            <a:pPr eaLnBrk="1" fontAlgn="auto" hangingPunct="1">
              <a:spcBef>
                <a:spcPct val="0"/>
              </a:spcBef>
              <a:spcAft>
                <a:spcPct val="0"/>
              </a:spcAft>
              <a:buFont typeface="Wingdings" pitchFamily="2" charset="2"/>
              <a:buNone/>
              <a:defRPr/>
            </a:pPr>
            <a:endParaRPr lang="en-US" altLang="en-US" sz="1800" dirty="0">
              <a:solidFill>
                <a:schemeClr val="tx1">
                  <a:lumMod val="50000"/>
                </a:schemeClr>
              </a:solidFill>
              <a:latin typeface="Arial" panose="020B0604020202020204" pitchFamily="34" charset="0"/>
              <a:cs typeface="Arial" panose="020B0604020202020204" pitchFamily="34" charset="0"/>
            </a:endParaRPr>
          </a:p>
        </p:txBody>
      </p:sp>
      <p:pic>
        <p:nvPicPr>
          <p:cNvPr id="8"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auto">
          <a:xfrm>
            <a:off x="4897455" y="2975452"/>
            <a:ext cx="1378120" cy="1845504"/>
          </a:xfrm>
          <a:prstGeom prst="rect">
            <a:avLst/>
          </a:prstGeom>
          <a:noFill/>
          <a:ln w="9525">
            <a:solidFill>
              <a:srgbClr val="000000"/>
            </a:solidFill>
            <a:miter lim="800000"/>
          </a:ln>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5675476"/>
            <a:ext cx="12226828" cy="1187748"/>
          </a:xfrm>
          <a:prstGeom prst="rect">
            <a:avLst/>
          </a:prstGeom>
        </p:spPr>
      </p:pic>
    </p:spTree>
    <p:extLst>
      <p:ext uri="{BB962C8B-B14F-4D97-AF65-F5344CB8AC3E}">
        <p14:creationId xmlns:p14="http://schemas.microsoft.com/office/powerpoint/2010/main" val="5556282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latin typeface="+mn-lt"/>
                <a:cs typeface="Arial"/>
              </a:rPr>
              <a:t>The Accident</a:t>
            </a:r>
            <a:endParaRPr lang="en-US" dirty="0">
              <a:latin typeface="+mn-lt"/>
            </a:endParaRPr>
          </a:p>
        </p:txBody>
      </p:sp>
      <p:sp>
        <p:nvSpPr>
          <p:cNvPr id="3" name="Content Placeholder 2"/>
          <p:cNvSpPr>
            <a:spLocks noGrp="1"/>
          </p:cNvSpPr>
          <p:nvPr>
            <p:ph idx="1"/>
          </p:nvPr>
        </p:nvSpPr>
        <p:spPr>
          <a:xfrm>
            <a:off x="838200" y="1825625"/>
            <a:ext cx="10515600" cy="3168406"/>
          </a:xfrm>
        </p:spPr>
        <p:txBody>
          <a:bodyPr/>
          <a:lstStyle/>
          <a:p>
            <a:pPr>
              <a:defRPr/>
            </a:pPr>
            <a:r>
              <a:rPr lang="en-US" altLang="en-US" sz="2400" dirty="0">
                <a:cs typeface="Arial"/>
              </a:rPr>
              <a:t>On June 24, 2015 at 7:00 am local time, a wide-body aircraft operated by a US carrier, Nimbus Airlines, crashed near Berlin </a:t>
            </a:r>
            <a:r>
              <a:rPr lang="en-US" altLang="en-US" sz="2400" dirty="0" err="1">
                <a:cs typeface="Arial"/>
              </a:rPr>
              <a:t>Tegel</a:t>
            </a:r>
            <a:r>
              <a:rPr lang="en-US" altLang="en-US" sz="2400" dirty="0">
                <a:cs typeface="Arial"/>
              </a:rPr>
              <a:t> Airport (</a:t>
            </a:r>
            <a:r>
              <a:rPr lang="en-US" altLang="en-US" sz="2400" dirty="0" err="1">
                <a:cs typeface="Arial"/>
              </a:rPr>
              <a:t>TXL</a:t>
            </a:r>
            <a:r>
              <a:rPr lang="en-US" altLang="en-US" sz="2400" dirty="0">
                <a:cs typeface="Arial"/>
              </a:rPr>
              <a:t>) </a:t>
            </a:r>
          </a:p>
          <a:p>
            <a:pPr>
              <a:defRPr/>
            </a:pPr>
            <a:r>
              <a:rPr lang="en-US" altLang="en-US" sz="2400" dirty="0">
                <a:cs typeface="Arial"/>
              </a:rPr>
              <a:t>The flight had taken off from Washington Dulles (</a:t>
            </a:r>
            <a:r>
              <a:rPr lang="en-US" altLang="en-US" sz="2400" dirty="0" err="1">
                <a:cs typeface="Arial"/>
              </a:rPr>
              <a:t>IAD</a:t>
            </a:r>
            <a:r>
              <a:rPr lang="en-US" altLang="en-US" sz="2400" dirty="0">
                <a:cs typeface="Arial"/>
              </a:rPr>
              <a:t>) Airport where Nimbus Airlines is headquartered.</a:t>
            </a:r>
          </a:p>
          <a:p>
            <a:pPr>
              <a:defRPr/>
            </a:pPr>
            <a:r>
              <a:rPr lang="en-US" altLang="en-US" sz="2400" dirty="0">
                <a:cs typeface="Arial"/>
              </a:rPr>
              <a:t>Early reports are that the aircraft crashed seven (7) miles short of the runway and is on fire.</a:t>
            </a:r>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3</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75476"/>
            <a:ext cx="12226828" cy="1187748"/>
          </a:xfrm>
          <a:prstGeom prst="rect">
            <a:avLst/>
          </a:prstGeom>
        </p:spPr>
      </p:pic>
    </p:spTree>
    <p:extLst>
      <p:ext uri="{BB962C8B-B14F-4D97-AF65-F5344CB8AC3E}">
        <p14:creationId xmlns:p14="http://schemas.microsoft.com/office/powerpoint/2010/main" val="13869799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latin typeface="+mn-lt"/>
                <a:cs typeface="Arial"/>
              </a:rPr>
              <a:t>The Accident </a:t>
            </a:r>
            <a:endParaRPr lang="en-US" dirty="0">
              <a:latin typeface="+mn-lt"/>
            </a:endParaRPr>
          </a:p>
        </p:txBody>
      </p:sp>
      <p:sp>
        <p:nvSpPr>
          <p:cNvPr id="3" name="Content Placeholder 2"/>
          <p:cNvSpPr>
            <a:spLocks noGrp="1"/>
          </p:cNvSpPr>
          <p:nvPr>
            <p:ph idx="1"/>
          </p:nvPr>
        </p:nvSpPr>
        <p:spPr/>
        <p:txBody>
          <a:bodyPr/>
          <a:lstStyle/>
          <a:p>
            <a:pPr>
              <a:defRPr/>
            </a:pPr>
            <a:r>
              <a:rPr lang="en-US" altLang="en-US" sz="2400" dirty="0">
                <a:cs typeface="Arial"/>
              </a:rPr>
              <a:t>The aircraft is reported to have had 165 passengers, including three infants.  In addition, there was a crew of 12.</a:t>
            </a:r>
            <a:endParaRPr lang="en-US" sz="2400" dirty="0"/>
          </a:p>
          <a:p>
            <a:pPr>
              <a:defRPr/>
            </a:pPr>
            <a:r>
              <a:rPr lang="en-US" sz="2400" dirty="0">
                <a:cs typeface="Arial" panose="020B0604020202020204" pitchFamily="34" charset="0"/>
              </a:rPr>
              <a:t>CNN is reporting there have been numerous deaths and injuries.</a:t>
            </a:r>
          </a:p>
          <a:p>
            <a:pPr>
              <a:defRPr/>
            </a:pPr>
            <a:r>
              <a:rPr lang="en-US" sz="2400" dirty="0">
                <a:cs typeface="Arial" panose="020B0604020202020204" pitchFamily="34" charset="0"/>
              </a:rPr>
              <a:t>Nimbus Airlines has five (5) employees at </a:t>
            </a:r>
            <a:r>
              <a:rPr lang="en-US" sz="2400" dirty="0" err="1">
                <a:cs typeface="Arial" panose="020B0604020202020204" pitchFamily="34" charset="0"/>
              </a:rPr>
              <a:t>Tegel</a:t>
            </a:r>
            <a:r>
              <a:rPr lang="en-US" sz="2400" dirty="0">
                <a:cs typeface="Arial" panose="020B0604020202020204" pitchFamily="34" charset="0"/>
              </a:rPr>
              <a:t> and relies upon a ground handling company to support its operation.</a:t>
            </a:r>
          </a:p>
          <a:p>
            <a:endParaRPr lang="en-US" sz="24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4</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75476"/>
            <a:ext cx="12226828" cy="1187748"/>
          </a:xfrm>
          <a:prstGeom prst="rect">
            <a:avLst/>
          </a:prstGeom>
        </p:spPr>
      </p:pic>
    </p:spTree>
    <p:extLst>
      <p:ext uri="{BB962C8B-B14F-4D97-AF65-F5344CB8AC3E}">
        <p14:creationId xmlns:p14="http://schemas.microsoft.com/office/powerpoint/2010/main" val="33155075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err="1">
                <a:latin typeface="+mn-lt"/>
                <a:cs typeface="Arial"/>
              </a:rPr>
              <a:t>ICAO</a:t>
            </a:r>
            <a:r>
              <a:rPr lang="en-US" altLang="en-US" dirty="0">
                <a:latin typeface="+mn-lt"/>
                <a:cs typeface="Arial"/>
              </a:rPr>
              <a:t> Annex 13</a:t>
            </a:r>
            <a:endParaRPr lang="en-US" dirty="0">
              <a:latin typeface="+mn-lt"/>
            </a:endParaRPr>
          </a:p>
        </p:txBody>
      </p:sp>
      <p:sp>
        <p:nvSpPr>
          <p:cNvPr id="3" name="Content Placeholder 2"/>
          <p:cNvSpPr>
            <a:spLocks noGrp="1"/>
          </p:cNvSpPr>
          <p:nvPr>
            <p:ph idx="1"/>
          </p:nvPr>
        </p:nvSpPr>
        <p:spPr>
          <a:xfrm>
            <a:off x="838200" y="1617785"/>
            <a:ext cx="10515600" cy="3836568"/>
          </a:xfrm>
        </p:spPr>
        <p:txBody>
          <a:bodyPr/>
          <a:lstStyle/>
          <a:p>
            <a:r>
              <a:rPr lang="en-US" altLang="en-US" sz="2000" dirty="0">
                <a:cs typeface="Arial" panose="020B0604020202020204" pitchFamily="34" charset="0"/>
              </a:rPr>
              <a:t>The International Civil Aviation Organization (“</a:t>
            </a:r>
            <a:r>
              <a:rPr lang="en-US" altLang="en-US" sz="2000" dirty="0" err="1">
                <a:cs typeface="Arial" panose="020B0604020202020204" pitchFamily="34" charset="0"/>
              </a:rPr>
              <a:t>ICAO</a:t>
            </a:r>
            <a:r>
              <a:rPr lang="en-US" altLang="en-US" sz="2000" dirty="0">
                <a:cs typeface="Arial" panose="020B0604020202020204" pitchFamily="34" charset="0"/>
              </a:rPr>
              <a:t>”) is the United Nations civil aviation agency that sets international standards and regulations necessary for safe, regular, efficient air transport, and serves as the medium for cooperation in all fields of civil aviation among the 187 Contracting States, i.e. country. </a:t>
            </a:r>
          </a:p>
          <a:p>
            <a:r>
              <a:rPr lang="en-US" altLang="en-US" sz="2000" dirty="0">
                <a:cs typeface="Arial" panose="020B0604020202020204" pitchFamily="34" charset="0"/>
              </a:rPr>
              <a:t>Article 26 of the Convention on International Civil Aviation states that, in the event of an accident to an aircraft of a contracting State occurring in the territory of another contracting State, and involving death or serious injury, or indicating serious technical defect in the aircraft, </a:t>
            </a:r>
            <a:r>
              <a:rPr lang="en-US" altLang="en-US" sz="2000" b="1" u="sng" dirty="0">
                <a:cs typeface="Arial" panose="020B0604020202020204" pitchFamily="34" charset="0"/>
              </a:rPr>
              <a:t>the State in which the accident occurs will institute an inquiry</a:t>
            </a:r>
            <a:r>
              <a:rPr lang="en-US" altLang="en-US" sz="2000" dirty="0">
                <a:cs typeface="Arial" panose="020B0604020202020204" pitchFamily="34" charset="0"/>
              </a:rPr>
              <a:t> into the circumstances of the accident, in accordance, so far as its law permits, with </a:t>
            </a:r>
            <a:r>
              <a:rPr lang="en-US" altLang="en-US" sz="2000" dirty="0" err="1">
                <a:cs typeface="Arial" panose="020B0604020202020204" pitchFamily="34" charset="0"/>
              </a:rPr>
              <a:t>ICAO</a:t>
            </a:r>
            <a:r>
              <a:rPr lang="en-US" altLang="en-US" sz="2000" dirty="0">
                <a:cs typeface="Arial" panose="020B0604020202020204" pitchFamily="34" charset="0"/>
              </a:rPr>
              <a:t> procedures.  (</a:t>
            </a:r>
            <a:r>
              <a:rPr lang="en-US" altLang="en-US" sz="2000" u="sng" dirty="0">
                <a:cs typeface="Arial" panose="020B0604020202020204" pitchFamily="34" charset="0"/>
              </a:rPr>
              <a:t>See</a:t>
            </a:r>
            <a:r>
              <a:rPr lang="en-US" altLang="en-US" sz="2000" dirty="0">
                <a:cs typeface="Arial" panose="020B0604020202020204" pitchFamily="34" charset="0"/>
              </a:rPr>
              <a:t> </a:t>
            </a:r>
            <a:r>
              <a:rPr lang="en-US" altLang="en-US" sz="2000" u="sng" dirty="0">
                <a:cs typeface="Arial" panose="020B0604020202020204" pitchFamily="34" charset="0"/>
              </a:rPr>
              <a:t>also</a:t>
            </a:r>
            <a:r>
              <a:rPr lang="en-US" altLang="en-US" sz="2000" dirty="0">
                <a:cs typeface="Arial" panose="020B0604020202020204" pitchFamily="34" charset="0"/>
              </a:rPr>
              <a:t> 49 </a:t>
            </a:r>
            <a:r>
              <a:rPr lang="en-US" altLang="en-US" sz="2000" dirty="0" err="1">
                <a:cs typeface="Arial" panose="020B0604020202020204" pitchFamily="34" charset="0"/>
              </a:rPr>
              <a:t>C.F.R</a:t>
            </a:r>
            <a:r>
              <a:rPr lang="en-US" altLang="en-US" sz="2000" dirty="0">
                <a:cs typeface="Arial" panose="020B0604020202020204" pitchFamily="34" charset="0"/>
              </a:rPr>
              <a:t>. 831.2(a)(3)).</a:t>
            </a:r>
          </a:p>
          <a:p>
            <a:endParaRPr lang="en-US" altLang="en-US" sz="2400" dirty="0">
              <a:latin typeface="Arial" panose="020B0604020202020204" pitchFamily="34" charset="0"/>
              <a:cs typeface="Arial" panose="020B0604020202020204" pitchFamily="34" charset="0"/>
            </a:endParaRPr>
          </a:p>
          <a:p>
            <a:pPr marL="0" indent="0">
              <a:buNone/>
            </a:pPr>
            <a:endParaRPr lang="en-US" altLang="en-US" sz="24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5</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75476"/>
            <a:ext cx="12226828" cy="1187748"/>
          </a:xfrm>
          <a:prstGeom prst="rect">
            <a:avLst/>
          </a:prstGeom>
        </p:spPr>
      </p:pic>
    </p:spTree>
    <p:extLst>
      <p:ext uri="{BB962C8B-B14F-4D97-AF65-F5344CB8AC3E}">
        <p14:creationId xmlns:p14="http://schemas.microsoft.com/office/powerpoint/2010/main" val="2636439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err="1">
                <a:latin typeface="+mn-lt"/>
                <a:cs typeface="Arial"/>
              </a:rPr>
              <a:t>ICAO</a:t>
            </a:r>
            <a:r>
              <a:rPr lang="en-US" altLang="en-US" dirty="0">
                <a:latin typeface="+mn-lt"/>
                <a:cs typeface="Arial"/>
              </a:rPr>
              <a:t> Annex 13</a:t>
            </a:r>
            <a:r>
              <a:rPr lang="en-US" altLang="en-US" i="1" dirty="0">
                <a:latin typeface="Arial"/>
                <a:cs typeface="Arial"/>
              </a:rPr>
              <a:t>	</a:t>
            </a:r>
            <a:endParaRPr lang="en-US" dirty="0"/>
          </a:p>
        </p:txBody>
      </p:sp>
      <p:sp>
        <p:nvSpPr>
          <p:cNvPr id="3" name="Content Placeholder 2"/>
          <p:cNvSpPr>
            <a:spLocks noGrp="1"/>
          </p:cNvSpPr>
          <p:nvPr>
            <p:ph idx="1"/>
          </p:nvPr>
        </p:nvSpPr>
        <p:spPr/>
        <p:txBody>
          <a:bodyPr/>
          <a:lstStyle/>
          <a:p>
            <a:r>
              <a:rPr lang="en-US" altLang="en-US" sz="2000" dirty="0">
                <a:cs typeface="Arial"/>
              </a:rPr>
              <a:t>The State of Registry, the State of the Operator, the State of the aircraft design and the State of the aircraft manufacturer are each entitled to appoint an accredited representative to participate in the accident investigation.  </a:t>
            </a:r>
            <a:r>
              <a:rPr lang="en-US" altLang="en-US" sz="2000" dirty="0" err="1">
                <a:cs typeface="Arial"/>
              </a:rPr>
              <a:t>ICAO</a:t>
            </a:r>
            <a:r>
              <a:rPr lang="en-US" altLang="en-US" sz="2000" dirty="0">
                <a:cs typeface="Arial"/>
              </a:rPr>
              <a:t> Annex 13, Section 5.18.  Each accredited representative is entitled to appoint one or more advisors, proposed by the Operator, to assist.  </a:t>
            </a:r>
            <a:r>
              <a:rPr lang="en-US" altLang="en-US" sz="2000" dirty="0" err="1">
                <a:cs typeface="Arial"/>
              </a:rPr>
              <a:t>ICAO</a:t>
            </a:r>
            <a:r>
              <a:rPr lang="en-US" altLang="en-US" sz="2000" dirty="0">
                <a:cs typeface="Arial"/>
              </a:rPr>
              <a:t> Annex 13, Section 5.19.</a:t>
            </a:r>
          </a:p>
          <a:p>
            <a:r>
              <a:rPr lang="en-US" altLang="en-US" sz="2000" dirty="0">
                <a:cs typeface="Arial"/>
              </a:rPr>
              <a:t>When there is an accident involving an international civil aviation flight, Annex. 13 of the International Civil Aviation Convention sets forth the rules on notification, investigation, and reporting of the accident.  (</a:t>
            </a:r>
            <a:r>
              <a:rPr lang="en-US" altLang="en-US" sz="2000" u="sng" dirty="0">
                <a:cs typeface="Arial"/>
              </a:rPr>
              <a:t>See</a:t>
            </a:r>
            <a:r>
              <a:rPr lang="en-US" altLang="en-US" sz="2000" dirty="0">
                <a:cs typeface="Arial"/>
              </a:rPr>
              <a:t> FAA Order </a:t>
            </a:r>
            <a:r>
              <a:rPr lang="en-US" altLang="en-US" sz="2000" dirty="0" err="1">
                <a:cs typeface="Arial"/>
              </a:rPr>
              <a:t>8020.11B</a:t>
            </a:r>
            <a:r>
              <a:rPr lang="en-US" altLang="en-US" sz="2000" dirty="0">
                <a:cs typeface="Arial"/>
              </a:rPr>
              <a:t>, p. 8, ¶ 342 August 16, 2000; FAA Order </a:t>
            </a:r>
            <a:r>
              <a:rPr lang="en-US" altLang="en-US" sz="2000" dirty="0" err="1">
                <a:cs typeface="Arial"/>
              </a:rPr>
              <a:t>8020.11C</a:t>
            </a:r>
            <a:r>
              <a:rPr lang="en-US" altLang="en-US" sz="2000" dirty="0">
                <a:cs typeface="Arial"/>
              </a:rPr>
              <a:t>, pp. 1-8, 7-1).  </a:t>
            </a:r>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6</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75476"/>
            <a:ext cx="12226828" cy="1187748"/>
          </a:xfrm>
          <a:prstGeom prst="rect">
            <a:avLst/>
          </a:prstGeom>
        </p:spPr>
      </p:pic>
    </p:spTree>
    <p:extLst>
      <p:ext uri="{BB962C8B-B14F-4D97-AF65-F5344CB8AC3E}">
        <p14:creationId xmlns:p14="http://schemas.microsoft.com/office/powerpoint/2010/main" val="17319000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err="1">
                <a:latin typeface="+mn-lt"/>
                <a:cs typeface="Arial"/>
              </a:rPr>
              <a:t>ICAO</a:t>
            </a:r>
            <a:r>
              <a:rPr lang="en-US" altLang="en-US" dirty="0">
                <a:latin typeface="+mn-lt"/>
                <a:cs typeface="Arial"/>
              </a:rPr>
              <a:t> Annex 13</a:t>
            </a:r>
            <a:endParaRPr lang="en-US" dirty="0">
              <a:latin typeface="+mn-lt"/>
            </a:endParaRPr>
          </a:p>
        </p:txBody>
      </p:sp>
      <p:sp>
        <p:nvSpPr>
          <p:cNvPr id="3" name="Content Placeholder 2"/>
          <p:cNvSpPr>
            <a:spLocks noGrp="1"/>
          </p:cNvSpPr>
          <p:nvPr>
            <p:ph idx="1"/>
          </p:nvPr>
        </p:nvSpPr>
        <p:spPr>
          <a:xfrm>
            <a:off x="838200" y="1825625"/>
            <a:ext cx="10515600" cy="3047826"/>
          </a:xfrm>
        </p:spPr>
        <p:txBody>
          <a:bodyPr/>
          <a:lstStyle/>
          <a:p>
            <a:r>
              <a:rPr lang="en-US" altLang="en-US" sz="2400" dirty="0">
                <a:cs typeface="Arial"/>
              </a:rPr>
              <a:t>The NTSB and FAA may participate in foreign accident investigations upon request by the State in which the accident occurred.  (</a:t>
            </a:r>
            <a:r>
              <a:rPr lang="en-US" altLang="en-US" sz="2400" u="sng" dirty="0">
                <a:cs typeface="Arial"/>
              </a:rPr>
              <a:t>See</a:t>
            </a:r>
            <a:r>
              <a:rPr lang="en-US" altLang="en-US" sz="2400" dirty="0">
                <a:cs typeface="Arial"/>
              </a:rPr>
              <a:t> FAA Order </a:t>
            </a:r>
            <a:r>
              <a:rPr lang="en-US" altLang="en-US" sz="2400" dirty="0" err="1">
                <a:cs typeface="Arial"/>
              </a:rPr>
              <a:t>8020.11B</a:t>
            </a:r>
            <a:r>
              <a:rPr lang="en-US" altLang="en-US" sz="2400" dirty="0">
                <a:cs typeface="Arial"/>
              </a:rPr>
              <a:t>, ¶ 340, August 16, 2000; FAA Order </a:t>
            </a:r>
            <a:r>
              <a:rPr lang="en-US" altLang="en-US" sz="2400" dirty="0" err="1">
                <a:cs typeface="Arial"/>
              </a:rPr>
              <a:t>8020.11C</a:t>
            </a:r>
            <a:r>
              <a:rPr lang="en-US" altLang="en-US" sz="2400" dirty="0">
                <a:cs typeface="Arial"/>
              </a:rPr>
              <a:t>, pp. 7-1 – 7-2.</a:t>
            </a:r>
          </a:p>
          <a:p>
            <a:r>
              <a:rPr lang="en-US" altLang="en-US" sz="2400" dirty="0">
                <a:cs typeface="Arial"/>
              </a:rPr>
              <a:t>The NTSB is responsible for investigating accident/incidents involving civil aircraft that occur outside the United States when the accident/incident is not in the territory of another country (i.e., international waters).  49 </a:t>
            </a:r>
            <a:r>
              <a:rPr lang="en-US" altLang="en-US" sz="2400" dirty="0" err="1">
                <a:cs typeface="Arial"/>
              </a:rPr>
              <a:t>C.F.R</a:t>
            </a:r>
            <a:r>
              <a:rPr lang="en-US" altLang="en-US" sz="2400" dirty="0">
                <a:cs typeface="Arial"/>
              </a:rPr>
              <a:t>. § 831.2(a)(1).    </a:t>
            </a:r>
          </a:p>
          <a:p>
            <a:endParaRPr lang="en-US" altLang="en-US" sz="24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7</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75476"/>
            <a:ext cx="12226828" cy="1187748"/>
          </a:xfrm>
          <a:prstGeom prst="rect">
            <a:avLst/>
          </a:prstGeom>
        </p:spPr>
      </p:pic>
    </p:spTree>
    <p:extLst>
      <p:ext uri="{BB962C8B-B14F-4D97-AF65-F5344CB8AC3E}">
        <p14:creationId xmlns:p14="http://schemas.microsoft.com/office/powerpoint/2010/main" val="14935436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err="1">
                <a:latin typeface="+mn-lt"/>
                <a:cs typeface="Arial"/>
              </a:rPr>
              <a:t>ICAO</a:t>
            </a:r>
            <a:r>
              <a:rPr lang="en-US" altLang="en-US" dirty="0">
                <a:latin typeface="+mn-lt"/>
                <a:cs typeface="Arial"/>
              </a:rPr>
              <a:t> Annex 13</a:t>
            </a:r>
            <a:endParaRPr lang="en-US" dirty="0">
              <a:latin typeface="+mn-lt"/>
            </a:endParaRPr>
          </a:p>
        </p:txBody>
      </p:sp>
      <p:sp>
        <p:nvSpPr>
          <p:cNvPr id="3" name="Content Placeholder 2"/>
          <p:cNvSpPr>
            <a:spLocks noGrp="1"/>
          </p:cNvSpPr>
          <p:nvPr>
            <p:ph idx="1"/>
          </p:nvPr>
        </p:nvSpPr>
        <p:spPr>
          <a:xfrm>
            <a:off x="838199" y="1155700"/>
            <a:ext cx="10747549" cy="4200071"/>
          </a:xfrm>
        </p:spPr>
        <p:txBody>
          <a:bodyPr>
            <a:normAutofit lnSpcReduction="10000"/>
          </a:bodyPr>
          <a:lstStyle/>
          <a:p>
            <a:pPr marL="0" indent="0">
              <a:buNone/>
              <a:defRPr/>
            </a:pPr>
            <a:endParaRPr lang="en-US" dirty="0"/>
          </a:p>
          <a:p>
            <a:pPr>
              <a:defRPr/>
            </a:pPr>
            <a:r>
              <a:rPr lang="en-US" sz="2400" dirty="0">
                <a:cs typeface="Arial" panose="020B0604020202020204" pitchFamily="34" charset="0"/>
              </a:rPr>
              <a:t>If the incident/accident involves a civil aircraft of the United States, notify the local field office of the NTSB “immediately and by the most expeditious means available.”  (</a:t>
            </a:r>
            <a:r>
              <a:rPr lang="en-US" sz="2400" u="sng" dirty="0">
                <a:cs typeface="Arial" panose="020B0604020202020204" pitchFamily="34" charset="0"/>
              </a:rPr>
              <a:t>See</a:t>
            </a:r>
            <a:r>
              <a:rPr lang="en-US" sz="2400" dirty="0">
                <a:cs typeface="Arial" panose="020B0604020202020204" pitchFamily="34" charset="0"/>
              </a:rPr>
              <a:t> 49 </a:t>
            </a:r>
            <a:r>
              <a:rPr lang="en-US" sz="2400" dirty="0" err="1">
                <a:cs typeface="Arial" panose="020B0604020202020204" pitchFamily="34" charset="0"/>
              </a:rPr>
              <a:t>C.F.R</a:t>
            </a:r>
            <a:r>
              <a:rPr lang="en-US" sz="2400" dirty="0">
                <a:cs typeface="Arial" panose="020B0604020202020204" pitchFamily="34" charset="0"/>
              </a:rPr>
              <a:t>. §§ 830.1(a) &amp; 830.5). </a:t>
            </a:r>
            <a:endParaRPr lang="en-US" dirty="0"/>
          </a:p>
          <a:p>
            <a:pPr lvl="1">
              <a:defRPr/>
            </a:pPr>
            <a:r>
              <a:rPr lang="en-US" dirty="0">
                <a:cs typeface="Arial" panose="020B0604020202020204" pitchFamily="34" charset="0"/>
              </a:rPr>
              <a:t>The notification must include, to the extent then available:  the type, nationality and operator of the aircraft; name of the owner and operator of the aircraft; name of the pilot in command; date and time of the accident; last point of departure and intended point of landing; position of aircraft with reference to some easily defined geographical point; number of persons aboard; number killed, and number seriously injured; nature of the accident, the weather, and extent of damage to the aircraft; and a description of any explosives, radioactive materials and other dangerous articles aboard.  (</a:t>
            </a:r>
            <a:r>
              <a:rPr lang="en-US" u="sng" dirty="0">
                <a:cs typeface="Arial" panose="020B0604020202020204" pitchFamily="34" charset="0"/>
              </a:rPr>
              <a:t>See</a:t>
            </a:r>
            <a:r>
              <a:rPr lang="en-US" dirty="0">
                <a:cs typeface="Arial" panose="020B0604020202020204" pitchFamily="34" charset="0"/>
              </a:rPr>
              <a:t> 49 </a:t>
            </a:r>
            <a:r>
              <a:rPr lang="en-US" dirty="0" err="1">
                <a:cs typeface="Arial" panose="020B0604020202020204" pitchFamily="34" charset="0"/>
              </a:rPr>
              <a:t>C.F.R</a:t>
            </a:r>
            <a:r>
              <a:rPr lang="en-US" dirty="0">
                <a:cs typeface="Arial" panose="020B0604020202020204" pitchFamily="34" charset="0"/>
              </a:rPr>
              <a:t>. § 830.6).  </a:t>
            </a:r>
          </a:p>
          <a:p>
            <a:pPr>
              <a:defRPr/>
            </a:pPr>
            <a:endParaRPr lang="en-US" sz="4000" dirty="0"/>
          </a:p>
          <a:p>
            <a:pPr>
              <a:defRPr/>
            </a:pPr>
            <a:endParaRPr lang="en-US" sz="2000" dirty="0"/>
          </a:p>
          <a:p>
            <a:pPr marL="0" indent="0">
              <a:buNone/>
              <a:defRPr/>
            </a:pPr>
            <a:endParaRPr lang="en-US" sz="2000" dirty="0"/>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8</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75476"/>
            <a:ext cx="12226828" cy="1187748"/>
          </a:xfrm>
          <a:prstGeom prst="rect">
            <a:avLst/>
          </a:prstGeom>
        </p:spPr>
      </p:pic>
    </p:spTree>
    <p:extLst>
      <p:ext uri="{BB962C8B-B14F-4D97-AF65-F5344CB8AC3E}">
        <p14:creationId xmlns:p14="http://schemas.microsoft.com/office/powerpoint/2010/main" val="24710039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err="1">
                <a:latin typeface="+mn-lt"/>
                <a:cs typeface="Arial"/>
              </a:rPr>
              <a:t>ICAO</a:t>
            </a:r>
            <a:r>
              <a:rPr lang="en-US" altLang="en-US" dirty="0">
                <a:latin typeface="+mn-lt"/>
                <a:cs typeface="Arial"/>
              </a:rPr>
              <a:t> Annex 13</a:t>
            </a:r>
            <a:endParaRPr lang="en-US" dirty="0">
              <a:latin typeface="+mn-lt"/>
            </a:endParaRPr>
          </a:p>
        </p:txBody>
      </p:sp>
      <p:sp>
        <p:nvSpPr>
          <p:cNvPr id="3" name="Content Placeholder 2"/>
          <p:cNvSpPr>
            <a:spLocks noGrp="1"/>
          </p:cNvSpPr>
          <p:nvPr>
            <p:ph idx="1"/>
          </p:nvPr>
        </p:nvSpPr>
        <p:spPr/>
        <p:txBody>
          <a:bodyPr/>
          <a:lstStyle/>
          <a:p>
            <a:r>
              <a:rPr lang="en-US" altLang="en-US" sz="2000" dirty="0">
                <a:cs typeface="Arial" panose="020B0604020202020204" pitchFamily="34" charset="0"/>
              </a:rPr>
              <a:t>Notify the Foreign Service Post (U.S. Embassy or Consular Office) for the consular district in which the accident occurs, and the nearest office of the civil aeronautics administration for the country in which the accident occurs.  (</a:t>
            </a:r>
            <a:r>
              <a:rPr lang="en-US" altLang="en-US" sz="2000" u="sng" dirty="0">
                <a:cs typeface="Arial" panose="020B0604020202020204" pitchFamily="34" charset="0"/>
              </a:rPr>
              <a:t>See</a:t>
            </a:r>
            <a:r>
              <a:rPr lang="en-US" altLang="en-US" sz="2000" dirty="0">
                <a:cs typeface="Arial" panose="020B0604020202020204" pitchFamily="34" charset="0"/>
              </a:rPr>
              <a:t> 22 </a:t>
            </a:r>
            <a:r>
              <a:rPr lang="en-US" altLang="en-US" sz="2000" dirty="0" err="1">
                <a:cs typeface="Arial" panose="020B0604020202020204" pitchFamily="34" charset="0"/>
              </a:rPr>
              <a:t>C.F.R</a:t>
            </a:r>
            <a:r>
              <a:rPr lang="en-US" altLang="en-US" sz="2000" dirty="0">
                <a:cs typeface="Arial" panose="020B0604020202020204" pitchFamily="34" charset="0"/>
              </a:rPr>
              <a:t>. § 102.8).  The U.S. State Department is required to notify next of kin of U.S. victims.  (</a:t>
            </a:r>
            <a:r>
              <a:rPr lang="en-US" altLang="en-US" sz="2000" u="sng" dirty="0">
                <a:cs typeface="Arial" panose="020B0604020202020204" pitchFamily="34" charset="0"/>
              </a:rPr>
              <a:t>See</a:t>
            </a:r>
            <a:r>
              <a:rPr lang="en-US" altLang="en-US" sz="2000" dirty="0">
                <a:cs typeface="Arial" panose="020B0604020202020204" pitchFamily="34" charset="0"/>
              </a:rPr>
              <a:t> 22 </a:t>
            </a:r>
            <a:r>
              <a:rPr lang="en-US" altLang="en-US" sz="2000" dirty="0" err="1">
                <a:cs typeface="Arial" panose="020B0604020202020204" pitchFamily="34" charset="0"/>
              </a:rPr>
              <a:t>U.S.C</a:t>
            </a:r>
            <a:r>
              <a:rPr lang="en-US" altLang="en-US" sz="2000" dirty="0">
                <a:cs typeface="Arial" panose="020B0604020202020204" pitchFamily="34" charset="0"/>
              </a:rPr>
              <a:t>. § 5503).  </a:t>
            </a:r>
          </a:p>
          <a:p>
            <a:r>
              <a:rPr lang="en-US" altLang="en-US" sz="2000" dirty="0">
                <a:cs typeface="Arial" panose="020B0604020202020204" pitchFamily="34" charset="0"/>
              </a:rPr>
              <a:t>Notify the Managing Director of Overseas Citizen Services, Bureau of Consular Affairs, U.S. Department of State immediately if the operator is a U.S. certificated air carrier or foreign air carrier and the accident flight was to or from the United States – 202.647.1512 (U.S. Dept. of State Operations Center).  (</a:t>
            </a:r>
            <a:r>
              <a:rPr lang="en-US" altLang="en-US" sz="2000" u="sng" dirty="0">
                <a:cs typeface="Arial" panose="020B0604020202020204" pitchFamily="34" charset="0"/>
              </a:rPr>
              <a:t>See</a:t>
            </a:r>
            <a:r>
              <a:rPr lang="en-US" altLang="en-US" sz="2000" dirty="0">
                <a:cs typeface="Arial" panose="020B0604020202020204" pitchFamily="34" charset="0"/>
              </a:rPr>
              <a:t> 14 </a:t>
            </a:r>
            <a:r>
              <a:rPr lang="en-US" altLang="en-US" sz="2000" dirty="0" err="1">
                <a:cs typeface="Arial" panose="020B0604020202020204" pitchFamily="34" charset="0"/>
              </a:rPr>
              <a:t>C.F.R</a:t>
            </a:r>
            <a:r>
              <a:rPr lang="en-US" altLang="en-US" sz="2000" dirty="0">
                <a:cs typeface="Arial" panose="020B0604020202020204" pitchFamily="34" charset="0"/>
              </a:rPr>
              <a:t>. § 243.11).</a:t>
            </a:r>
          </a:p>
          <a:p>
            <a:endParaRPr lang="en-US" altLang="en-US" sz="24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a:xfrm>
            <a:off x="1524000" y="6276976"/>
            <a:ext cx="2133600" cy="365125"/>
          </a:xfrm>
        </p:spPr>
        <p:txBody>
          <a:bodyPr/>
          <a:lstStyle/>
          <a:p>
            <a:fld id="{44436E0F-39B9-4E1B-A943-D1FAF1B60027}" type="slidenum">
              <a:rPr lang="en-US" altLang="en-US" smtClean="0"/>
              <a:t>9</a:t>
            </a:fld>
            <a:endParaRPr lang="en-US" alt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675476"/>
            <a:ext cx="12226828" cy="1187748"/>
          </a:xfrm>
          <a:prstGeom prst="rect">
            <a:avLst/>
          </a:prstGeom>
        </p:spPr>
      </p:pic>
    </p:spTree>
    <p:extLst>
      <p:ext uri="{BB962C8B-B14F-4D97-AF65-F5344CB8AC3E}">
        <p14:creationId xmlns:p14="http://schemas.microsoft.com/office/powerpoint/2010/main" val="17685026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6.1.7601 Service Pack 1"/>
  <p:tag name="AS_RELEASE_DATE" val="2018.09.12"/>
  <p:tag name="AS_TITLE" val="Aspose.Slides for .NET 4.0 Client Profile"/>
  <p:tag name="AS_VERSION" val="18.9"/>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LCR0416-PowerPoint-B-rev</Template>
  <TotalTime>0</TotalTime>
  <Words>1252</Words>
  <Application>Microsoft Office PowerPoint</Application>
  <PresentationFormat>Widescreen</PresentationFormat>
  <Paragraphs>126</Paragraphs>
  <Slides>18</Slides>
  <Notes>18</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18</vt:i4>
      </vt:variant>
    </vt:vector>
  </HeadingPairs>
  <TitlesOfParts>
    <vt:vector size="25" baseType="lpstr">
      <vt:lpstr>ＭＳ Ｐゴシック</vt:lpstr>
      <vt:lpstr>Arial</vt:lpstr>
      <vt:lpstr>Calibri</vt:lpstr>
      <vt:lpstr>Calibri Light</vt:lpstr>
      <vt:lpstr>Wingdings</vt:lpstr>
      <vt:lpstr>Office Theme</vt:lpstr>
      <vt:lpstr>1_Office Theme</vt:lpstr>
      <vt:lpstr>Airline Family Assistance &amp; The Role of Station Personnel  in Foreign Accidents</vt:lpstr>
      <vt:lpstr>Presenters</vt:lpstr>
      <vt:lpstr>The Accident</vt:lpstr>
      <vt:lpstr>The Accident </vt:lpstr>
      <vt:lpstr>ICAO Annex 13</vt:lpstr>
      <vt:lpstr>ICAO Annex 13 </vt:lpstr>
      <vt:lpstr>ICAO Annex 13</vt:lpstr>
      <vt:lpstr>ICAO Annex 13</vt:lpstr>
      <vt:lpstr>ICAO Annex 13</vt:lpstr>
      <vt:lpstr>ICAO Annex 13</vt:lpstr>
      <vt:lpstr>ICAO Annex 13</vt:lpstr>
      <vt:lpstr>ICAO Annex 13</vt:lpstr>
      <vt:lpstr>Coordinate With Headquarters Response Team</vt:lpstr>
      <vt:lpstr>Representation for Employees</vt:lpstr>
      <vt:lpstr>Protect/Preserve Wreckage</vt:lpstr>
      <vt:lpstr>Special Considerations</vt:lpstr>
      <vt:lpstr>Special Considerations</vt:lpstr>
      <vt:lpstr>Special Considerations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1601-01-01T00:00:00Z</dcterms:created>
  <dcterms:modified xsi:type="dcterms:W3CDTF">2019-08-19T18:00:32Z</dcterms:modified>
</cp:coreProperties>
</file>